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60" r:id="rId6"/>
    <p:sldId id="278" r:id="rId7"/>
    <p:sldId id="262" r:id="rId8"/>
    <p:sldId id="277" r:id="rId9"/>
    <p:sldId id="279" r:id="rId10"/>
    <p:sldId id="266" r:id="rId11"/>
    <p:sldId id="280" r:id="rId12"/>
    <p:sldId id="265" r:id="rId13"/>
    <p:sldId id="281" r:id="rId14"/>
    <p:sldId id="268" r:id="rId15"/>
    <p:sldId id="282" r:id="rId16"/>
    <p:sldId id="269" r:id="rId17"/>
    <p:sldId id="283" r:id="rId18"/>
    <p:sldId id="270" r:id="rId19"/>
    <p:sldId id="284" r:id="rId20"/>
    <p:sldId id="285" r:id="rId21"/>
    <p:sldId id="286" r:id="rId22"/>
    <p:sldId id="275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44" autoAdjust="0"/>
    <p:restoredTop sz="94660"/>
  </p:normalViewPr>
  <p:slideViewPr>
    <p:cSldViewPr snapToGrid="0">
      <p:cViewPr varScale="1">
        <p:scale>
          <a:sx n="59" d="100"/>
          <a:sy n="59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sa Hauck" userId="22ca518d-b980-4586-a9bb-c311ff883fbb" providerId="ADAL" clId="{55193BC0-AC24-49D6-A32E-F98CCAC7AA77}"/>
    <pc:docChg chg="undo redo custSel addSld delSld modSld sldOrd">
      <pc:chgData name="Teresa Hauck" userId="22ca518d-b980-4586-a9bb-c311ff883fbb" providerId="ADAL" clId="{55193BC0-AC24-49D6-A32E-F98CCAC7AA77}" dt="2023-07-10T11:12:56.825" v="1218" actId="20577"/>
      <pc:docMkLst>
        <pc:docMk/>
      </pc:docMkLst>
      <pc:sldChg chg="addSp modSp mod setBg">
        <pc:chgData name="Teresa Hauck" userId="22ca518d-b980-4586-a9bb-c311ff883fbb" providerId="ADAL" clId="{55193BC0-AC24-49D6-A32E-F98CCAC7AA77}" dt="2023-06-29T14:54:50.758" v="0" actId="26606"/>
        <pc:sldMkLst>
          <pc:docMk/>
          <pc:sldMk cId="3627009395" sldId="256"/>
        </pc:sldMkLst>
        <pc:spChg chg="mod">
          <ac:chgData name="Teresa Hauck" userId="22ca518d-b980-4586-a9bb-c311ff883fbb" providerId="ADAL" clId="{55193BC0-AC24-49D6-A32E-F98CCAC7AA77}" dt="2023-06-29T14:54:50.758" v="0" actId="26606"/>
          <ac:spMkLst>
            <pc:docMk/>
            <pc:sldMk cId="3627009395" sldId="256"/>
            <ac:spMk id="2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4:54:50.758" v="0" actId="26606"/>
          <ac:spMkLst>
            <pc:docMk/>
            <pc:sldMk cId="3627009395" sldId="256"/>
            <ac:spMk id="3" creationId="{00000000-0000-0000-0000-000000000000}"/>
          </ac:spMkLst>
        </pc:spChg>
        <pc:spChg chg="add">
          <ac:chgData name="Teresa Hauck" userId="22ca518d-b980-4586-a9bb-c311ff883fbb" providerId="ADAL" clId="{55193BC0-AC24-49D6-A32E-F98CCAC7AA77}" dt="2023-06-29T14:54:50.758" v="0" actId="26606"/>
          <ac:spMkLst>
            <pc:docMk/>
            <pc:sldMk cId="3627009395" sldId="256"/>
            <ac:spMk id="8" creationId="{D278ADA9-6383-4BDD-80D2-8899A402687B}"/>
          </ac:spMkLst>
        </pc:spChg>
        <pc:spChg chg="add">
          <ac:chgData name="Teresa Hauck" userId="22ca518d-b980-4586-a9bb-c311ff883fbb" providerId="ADAL" clId="{55193BC0-AC24-49D6-A32E-F98CCAC7AA77}" dt="2023-06-29T14:54:50.758" v="0" actId="26606"/>
          <ac:spMkLst>
            <pc:docMk/>
            <pc:sldMk cId="3627009395" sldId="256"/>
            <ac:spMk id="10" creationId="{484B7147-B0F6-40ED-B5A2-FF72BC8198B6}"/>
          </ac:spMkLst>
        </pc:spChg>
        <pc:spChg chg="add">
          <ac:chgData name="Teresa Hauck" userId="22ca518d-b980-4586-a9bb-c311ff883fbb" providerId="ADAL" clId="{55193BC0-AC24-49D6-A32E-F98CCAC7AA77}" dt="2023-06-29T14:54:50.758" v="0" actId="26606"/>
          <ac:spMkLst>
            <pc:docMk/>
            <pc:sldMk cId="3627009395" sldId="256"/>
            <ac:spMk id="12" creationId="{B36D2DE0-0628-4A9A-A59D-7BA8B5EB3022}"/>
          </ac:spMkLst>
        </pc:spChg>
        <pc:spChg chg="add">
          <ac:chgData name="Teresa Hauck" userId="22ca518d-b980-4586-a9bb-c311ff883fbb" providerId="ADAL" clId="{55193BC0-AC24-49D6-A32E-F98CCAC7AA77}" dt="2023-06-29T14:54:50.758" v="0" actId="26606"/>
          <ac:spMkLst>
            <pc:docMk/>
            <pc:sldMk cId="3627009395" sldId="256"/>
            <ac:spMk id="14" creationId="{48E405C9-94BE-41DA-928C-DEC9A8550E9F}"/>
          </ac:spMkLst>
        </pc:spChg>
        <pc:spChg chg="add">
          <ac:chgData name="Teresa Hauck" userId="22ca518d-b980-4586-a9bb-c311ff883fbb" providerId="ADAL" clId="{55193BC0-AC24-49D6-A32E-F98CCAC7AA77}" dt="2023-06-29T14:54:50.758" v="0" actId="26606"/>
          <ac:spMkLst>
            <pc:docMk/>
            <pc:sldMk cId="3627009395" sldId="256"/>
            <ac:spMk id="16" creationId="{D2091A72-D5BB-42AC-8FD3-F7747D90861E}"/>
          </ac:spMkLst>
        </pc:spChg>
        <pc:spChg chg="add">
          <ac:chgData name="Teresa Hauck" userId="22ca518d-b980-4586-a9bb-c311ff883fbb" providerId="ADAL" clId="{55193BC0-AC24-49D6-A32E-F98CCAC7AA77}" dt="2023-06-29T14:54:50.758" v="0" actId="26606"/>
          <ac:spMkLst>
            <pc:docMk/>
            <pc:sldMk cId="3627009395" sldId="256"/>
            <ac:spMk id="18" creationId="{6ED12BFC-A737-46AF-8411-481112D54B0C}"/>
          </ac:spMkLst>
        </pc:spChg>
      </pc:sldChg>
      <pc:sldChg chg="addSp modSp mod setBg">
        <pc:chgData name="Teresa Hauck" userId="22ca518d-b980-4586-a9bb-c311ff883fbb" providerId="ADAL" clId="{55193BC0-AC24-49D6-A32E-F98CCAC7AA77}" dt="2023-06-29T15:18:37.769" v="798" actId="20577"/>
        <pc:sldMkLst>
          <pc:docMk/>
          <pc:sldMk cId="2411592741" sldId="257"/>
        </pc:sldMkLst>
        <pc:spChg chg="mod">
          <ac:chgData name="Teresa Hauck" userId="22ca518d-b980-4586-a9bb-c311ff883fbb" providerId="ADAL" clId="{55193BC0-AC24-49D6-A32E-F98CCAC7AA77}" dt="2023-06-29T14:54:57.507" v="1" actId="26606"/>
          <ac:spMkLst>
            <pc:docMk/>
            <pc:sldMk cId="2411592741" sldId="257"/>
            <ac:spMk id="2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5:18:37.769" v="798" actId="20577"/>
          <ac:spMkLst>
            <pc:docMk/>
            <pc:sldMk cId="2411592741" sldId="257"/>
            <ac:spMk id="3" creationId="{00000000-0000-0000-0000-000000000000}"/>
          </ac:spMkLst>
        </pc:spChg>
        <pc:spChg chg="add">
          <ac:chgData name="Teresa Hauck" userId="22ca518d-b980-4586-a9bb-c311ff883fbb" providerId="ADAL" clId="{55193BC0-AC24-49D6-A32E-F98CCAC7AA77}" dt="2023-06-29T14:54:57.507" v="1" actId="26606"/>
          <ac:spMkLst>
            <pc:docMk/>
            <pc:sldMk cId="2411592741" sldId="257"/>
            <ac:spMk id="8" creationId="{389575E1-3389-451A-A5F7-27854C25C599}"/>
          </ac:spMkLst>
        </pc:spChg>
        <pc:spChg chg="add">
          <ac:chgData name="Teresa Hauck" userId="22ca518d-b980-4586-a9bb-c311ff883fbb" providerId="ADAL" clId="{55193BC0-AC24-49D6-A32E-F98CCAC7AA77}" dt="2023-06-29T14:54:57.507" v="1" actId="26606"/>
          <ac:spMkLst>
            <pc:docMk/>
            <pc:sldMk cId="2411592741" sldId="257"/>
            <ac:spMk id="10" creationId="{A53CCC5C-D88E-40FB-B30B-23DCDBD01D37}"/>
          </ac:spMkLst>
        </pc:spChg>
        <pc:spChg chg="add">
          <ac:chgData name="Teresa Hauck" userId="22ca518d-b980-4586-a9bb-c311ff883fbb" providerId="ADAL" clId="{55193BC0-AC24-49D6-A32E-F98CCAC7AA77}" dt="2023-06-29T14:54:57.507" v="1" actId="26606"/>
          <ac:spMkLst>
            <pc:docMk/>
            <pc:sldMk cId="2411592741" sldId="257"/>
            <ac:spMk id="12" creationId="{081E4A58-353D-44AE-B2FC-2A74E2E400F7}"/>
          </ac:spMkLst>
        </pc:spChg>
      </pc:sldChg>
      <pc:sldChg chg="addSp delSp modSp mod setBg">
        <pc:chgData name="Teresa Hauck" userId="22ca518d-b980-4586-a9bb-c311ff883fbb" providerId="ADAL" clId="{55193BC0-AC24-49D6-A32E-F98CCAC7AA77}" dt="2023-06-29T14:56:37.937" v="24" actId="26606"/>
        <pc:sldMkLst>
          <pc:docMk/>
          <pc:sldMk cId="716154589" sldId="258"/>
        </pc:sldMkLst>
        <pc:spChg chg="mod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2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3" creationId="{00000000-0000-0000-0000-000000000000}"/>
          </ac:spMkLst>
        </pc:spChg>
        <pc:spChg chg="add del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8" creationId="{E5EAE061-4AFE-4B3A-8FA1-FC5953E7E857}"/>
          </ac:spMkLst>
        </pc:spChg>
        <pc:spChg chg="add del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10" creationId="{BD0398FB-7D27-4C59-A68B-663AE7A37CC4}"/>
          </ac:spMkLst>
        </pc:spChg>
        <pc:spChg chg="add del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12" creationId="{9C682A1A-5B2D-4111-BBD6-620165633E5B}"/>
          </ac:spMkLst>
        </pc:spChg>
        <pc:spChg chg="add del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16" creationId="{EA804283-B929-4503-802F-4585376E2B42}"/>
          </ac:spMkLst>
        </pc:spChg>
        <pc:spChg chg="add del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18" creationId="{D6EE29F2-D77F-4BD0-A20B-334D316A1C9D}"/>
          </ac:spMkLst>
        </pc:spChg>
        <pc:spChg chg="add del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20" creationId="{A04F1504-431A-4D86-9091-AE7E4B33376B}"/>
          </ac:spMkLst>
        </pc:spChg>
        <pc:spChg chg="add del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22" creationId="{0DEE8134-8942-423C-9EAA-0110FCA1131B}"/>
          </ac:spMkLst>
        </pc:spChg>
        <pc:spChg chg="add del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24" creationId="{C36A08F5-3B56-47C5-A371-9187BE56E1E5}"/>
          </ac:spMkLst>
        </pc:spChg>
        <pc:spChg chg="add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29" creationId="{4E1BEB12-92AF-4445-98AD-4C7756E7C93B}"/>
          </ac:spMkLst>
        </pc:spChg>
        <pc:spChg chg="add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31" creationId="{D0522C2C-7B5C-48A7-A969-03941E5D2E76}"/>
          </ac:spMkLst>
        </pc:spChg>
        <pc:spChg chg="add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33" creationId="{9C682A1A-5B2D-4111-BBD6-620165633E5B}"/>
          </ac:spMkLst>
        </pc:spChg>
        <pc:spChg chg="add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35" creationId="{D6EE29F2-D77F-4BD0-A20B-334D316A1C9D}"/>
          </ac:spMkLst>
        </pc:spChg>
        <pc:spChg chg="add">
          <ac:chgData name="Teresa Hauck" userId="22ca518d-b980-4586-a9bb-c311ff883fbb" providerId="ADAL" clId="{55193BC0-AC24-49D6-A32E-F98CCAC7AA77}" dt="2023-06-29T14:56:37.937" v="24" actId="26606"/>
          <ac:spMkLst>
            <pc:docMk/>
            <pc:sldMk cId="716154589" sldId="258"/>
            <ac:spMk id="37" creationId="{22D09ED2-868F-42C6-866E-F92E0CEF314F}"/>
          </ac:spMkLst>
        </pc:spChg>
        <pc:cxnChg chg="add del">
          <ac:chgData name="Teresa Hauck" userId="22ca518d-b980-4586-a9bb-c311ff883fbb" providerId="ADAL" clId="{55193BC0-AC24-49D6-A32E-F98CCAC7AA77}" dt="2023-06-29T14:56:37.937" v="24" actId="26606"/>
          <ac:cxnSpMkLst>
            <pc:docMk/>
            <pc:sldMk cId="716154589" sldId="258"/>
            <ac:cxnSpMk id="14" creationId="{266A0658-1CC4-4B0D-AAB7-A702286AFB03}"/>
          </ac:cxnSpMkLst>
        </pc:cxnChg>
      </pc:sldChg>
      <pc:sldChg chg="modSp del mod">
        <pc:chgData name="Teresa Hauck" userId="22ca518d-b980-4586-a9bb-c311ff883fbb" providerId="ADAL" clId="{55193BC0-AC24-49D6-A32E-F98CCAC7AA77}" dt="2023-06-29T14:56:04.232" v="16" actId="47"/>
        <pc:sldMkLst>
          <pc:docMk/>
          <pc:sldMk cId="602082571" sldId="259"/>
        </pc:sldMkLst>
        <pc:spChg chg="mod">
          <ac:chgData name="Teresa Hauck" userId="22ca518d-b980-4586-a9bb-c311ff883fbb" providerId="ADAL" clId="{55193BC0-AC24-49D6-A32E-F98CCAC7AA77}" dt="2023-06-29T14:55:42.172" v="6" actId="21"/>
          <ac:spMkLst>
            <pc:docMk/>
            <pc:sldMk cId="602082571" sldId="259"/>
            <ac:spMk id="3" creationId="{00000000-0000-0000-0000-000000000000}"/>
          </ac:spMkLst>
        </pc:spChg>
      </pc:sldChg>
      <pc:sldChg chg="addSp delSp modSp mod setBg">
        <pc:chgData name="Teresa Hauck" userId="22ca518d-b980-4586-a9bb-c311ff883fbb" providerId="ADAL" clId="{55193BC0-AC24-49D6-A32E-F98CCAC7AA77}" dt="2023-06-29T14:56:35.044" v="23" actId="26606"/>
        <pc:sldMkLst>
          <pc:docMk/>
          <pc:sldMk cId="972320112" sldId="260"/>
        </pc:sldMkLst>
        <pc:spChg chg="mod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2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3" creationId="{00000000-0000-0000-0000-000000000000}"/>
          </ac:spMkLst>
        </pc:spChg>
        <pc:spChg chg="add del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8" creationId="{E5EAE061-4AFE-4B3A-8FA1-FC5953E7E857}"/>
          </ac:spMkLst>
        </pc:spChg>
        <pc:spChg chg="add del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10" creationId="{BD0398FB-7D27-4C59-A68B-663AE7A37CC4}"/>
          </ac:spMkLst>
        </pc:spChg>
        <pc:spChg chg="add del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12" creationId="{9C682A1A-5B2D-4111-BBD6-620165633E5B}"/>
          </ac:spMkLst>
        </pc:spChg>
        <pc:spChg chg="add del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16" creationId="{EA804283-B929-4503-802F-4585376E2B42}"/>
          </ac:spMkLst>
        </pc:spChg>
        <pc:spChg chg="add del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18" creationId="{D6EE29F2-D77F-4BD0-A20B-334D316A1C9D}"/>
          </ac:spMkLst>
        </pc:spChg>
        <pc:spChg chg="add del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20" creationId="{A04F1504-431A-4D86-9091-AE7E4B33376B}"/>
          </ac:spMkLst>
        </pc:spChg>
        <pc:spChg chg="add del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22" creationId="{0DEE8134-8942-423C-9EAA-0110FCA1131B}"/>
          </ac:spMkLst>
        </pc:spChg>
        <pc:spChg chg="add del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24" creationId="{C36A08F5-3B56-47C5-A371-9187BE56E1E5}"/>
          </ac:spMkLst>
        </pc:spChg>
        <pc:spChg chg="add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29" creationId="{4E1BEB12-92AF-4445-98AD-4C7756E7C93B}"/>
          </ac:spMkLst>
        </pc:spChg>
        <pc:spChg chg="add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31" creationId="{D0522C2C-7B5C-48A7-A969-03941E5D2E76}"/>
          </ac:spMkLst>
        </pc:spChg>
        <pc:spChg chg="add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33" creationId="{9C682A1A-5B2D-4111-BBD6-620165633E5B}"/>
          </ac:spMkLst>
        </pc:spChg>
        <pc:spChg chg="add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35" creationId="{D6EE29F2-D77F-4BD0-A20B-334D316A1C9D}"/>
          </ac:spMkLst>
        </pc:spChg>
        <pc:spChg chg="add">
          <ac:chgData name="Teresa Hauck" userId="22ca518d-b980-4586-a9bb-c311ff883fbb" providerId="ADAL" clId="{55193BC0-AC24-49D6-A32E-F98CCAC7AA77}" dt="2023-06-29T14:56:35.044" v="23" actId="26606"/>
          <ac:spMkLst>
            <pc:docMk/>
            <pc:sldMk cId="972320112" sldId="260"/>
            <ac:spMk id="37" creationId="{22D09ED2-868F-42C6-866E-F92E0CEF314F}"/>
          </ac:spMkLst>
        </pc:spChg>
        <pc:cxnChg chg="add del">
          <ac:chgData name="Teresa Hauck" userId="22ca518d-b980-4586-a9bb-c311ff883fbb" providerId="ADAL" clId="{55193BC0-AC24-49D6-A32E-F98CCAC7AA77}" dt="2023-06-29T14:56:35.044" v="23" actId="26606"/>
          <ac:cxnSpMkLst>
            <pc:docMk/>
            <pc:sldMk cId="972320112" sldId="260"/>
            <ac:cxnSpMk id="14" creationId="{266A0658-1CC4-4B0D-AAB7-A702286AFB03}"/>
          </ac:cxnSpMkLst>
        </pc:cxnChg>
      </pc:sldChg>
      <pc:sldChg chg="del">
        <pc:chgData name="Teresa Hauck" userId="22ca518d-b980-4586-a9bb-c311ff883fbb" providerId="ADAL" clId="{55193BC0-AC24-49D6-A32E-F98CCAC7AA77}" dt="2023-06-29T14:59:44.556" v="70" actId="47"/>
        <pc:sldMkLst>
          <pc:docMk/>
          <pc:sldMk cId="300527644" sldId="261"/>
        </pc:sldMkLst>
      </pc:sldChg>
      <pc:sldChg chg="addSp delSp modSp mod setBg">
        <pc:chgData name="Teresa Hauck" userId="22ca518d-b980-4586-a9bb-c311ff883fbb" providerId="ADAL" clId="{55193BC0-AC24-49D6-A32E-F98CCAC7AA77}" dt="2023-06-29T14:56:32.222" v="22" actId="26606"/>
        <pc:sldMkLst>
          <pc:docMk/>
          <pc:sldMk cId="290002460" sldId="262"/>
        </pc:sldMkLst>
        <pc:spChg chg="mod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2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3" creationId="{00000000-0000-0000-0000-000000000000}"/>
          </ac:spMkLst>
        </pc:spChg>
        <pc:spChg chg="add del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8" creationId="{E5EAE061-4AFE-4B3A-8FA1-FC5953E7E857}"/>
          </ac:spMkLst>
        </pc:spChg>
        <pc:spChg chg="add del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10" creationId="{BD0398FB-7D27-4C59-A68B-663AE7A37CC4}"/>
          </ac:spMkLst>
        </pc:spChg>
        <pc:spChg chg="add del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12" creationId="{9C682A1A-5B2D-4111-BBD6-620165633E5B}"/>
          </ac:spMkLst>
        </pc:spChg>
        <pc:spChg chg="add del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16" creationId="{EA804283-B929-4503-802F-4585376E2B42}"/>
          </ac:spMkLst>
        </pc:spChg>
        <pc:spChg chg="add del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18" creationId="{D6EE29F2-D77F-4BD0-A20B-334D316A1C9D}"/>
          </ac:spMkLst>
        </pc:spChg>
        <pc:spChg chg="add del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20" creationId="{A04F1504-431A-4D86-9091-AE7E4B33376B}"/>
          </ac:spMkLst>
        </pc:spChg>
        <pc:spChg chg="add del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22" creationId="{0DEE8134-8942-423C-9EAA-0110FCA1131B}"/>
          </ac:spMkLst>
        </pc:spChg>
        <pc:spChg chg="add del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24" creationId="{C36A08F5-3B56-47C5-A371-9187BE56E1E5}"/>
          </ac:spMkLst>
        </pc:spChg>
        <pc:spChg chg="add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29" creationId="{4E1BEB12-92AF-4445-98AD-4C7756E7C93B}"/>
          </ac:spMkLst>
        </pc:spChg>
        <pc:spChg chg="add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31" creationId="{D0522C2C-7B5C-48A7-A969-03941E5D2E76}"/>
          </ac:spMkLst>
        </pc:spChg>
        <pc:spChg chg="add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33" creationId="{9C682A1A-5B2D-4111-BBD6-620165633E5B}"/>
          </ac:spMkLst>
        </pc:spChg>
        <pc:spChg chg="add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35" creationId="{D6EE29F2-D77F-4BD0-A20B-334D316A1C9D}"/>
          </ac:spMkLst>
        </pc:spChg>
        <pc:spChg chg="add">
          <ac:chgData name="Teresa Hauck" userId="22ca518d-b980-4586-a9bb-c311ff883fbb" providerId="ADAL" clId="{55193BC0-AC24-49D6-A32E-F98CCAC7AA77}" dt="2023-06-29T14:56:32.222" v="22" actId="26606"/>
          <ac:spMkLst>
            <pc:docMk/>
            <pc:sldMk cId="290002460" sldId="262"/>
            <ac:spMk id="37" creationId="{22D09ED2-868F-42C6-866E-F92E0CEF314F}"/>
          </ac:spMkLst>
        </pc:spChg>
        <pc:cxnChg chg="add del">
          <ac:chgData name="Teresa Hauck" userId="22ca518d-b980-4586-a9bb-c311ff883fbb" providerId="ADAL" clId="{55193BC0-AC24-49D6-A32E-F98CCAC7AA77}" dt="2023-06-29T14:56:32.222" v="22" actId="26606"/>
          <ac:cxnSpMkLst>
            <pc:docMk/>
            <pc:sldMk cId="290002460" sldId="262"/>
            <ac:cxnSpMk id="14" creationId="{266A0658-1CC4-4B0D-AAB7-A702286AFB03}"/>
          </ac:cxnSpMkLst>
        </pc:cxnChg>
      </pc:sldChg>
      <pc:sldChg chg="del">
        <pc:chgData name="Teresa Hauck" userId="22ca518d-b980-4586-a9bb-c311ff883fbb" providerId="ADAL" clId="{55193BC0-AC24-49D6-A32E-F98CCAC7AA77}" dt="2023-06-29T15:01:37.895" v="98" actId="47"/>
        <pc:sldMkLst>
          <pc:docMk/>
          <pc:sldMk cId="3250843139" sldId="263"/>
        </pc:sldMkLst>
      </pc:sldChg>
      <pc:sldChg chg="del">
        <pc:chgData name="Teresa Hauck" userId="22ca518d-b980-4586-a9bb-c311ff883fbb" providerId="ADAL" clId="{55193BC0-AC24-49D6-A32E-F98CCAC7AA77}" dt="2023-06-29T15:05:46.557" v="297" actId="47"/>
        <pc:sldMkLst>
          <pc:docMk/>
          <pc:sldMk cId="2061159810" sldId="264"/>
        </pc:sldMkLst>
      </pc:sldChg>
      <pc:sldChg chg="addSp modSp mod setBg">
        <pc:chgData name="Teresa Hauck" userId="22ca518d-b980-4586-a9bb-c311ff883fbb" providerId="ADAL" clId="{55193BC0-AC24-49D6-A32E-F98CCAC7AA77}" dt="2023-06-29T14:56:25.576" v="20" actId="26606"/>
        <pc:sldMkLst>
          <pc:docMk/>
          <pc:sldMk cId="2480414160" sldId="265"/>
        </pc:sldMkLst>
        <pc:spChg chg="mod">
          <ac:chgData name="Teresa Hauck" userId="22ca518d-b980-4586-a9bb-c311ff883fbb" providerId="ADAL" clId="{55193BC0-AC24-49D6-A32E-F98CCAC7AA77}" dt="2023-06-29T14:56:25.576" v="20" actId="26606"/>
          <ac:spMkLst>
            <pc:docMk/>
            <pc:sldMk cId="2480414160" sldId="265"/>
            <ac:spMk id="2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4:56:25.576" v="20" actId="26606"/>
          <ac:spMkLst>
            <pc:docMk/>
            <pc:sldMk cId="2480414160" sldId="265"/>
            <ac:spMk id="3" creationId="{00000000-0000-0000-0000-000000000000}"/>
          </ac:spMkLst>
        </pc:spChg>
        <pc:spChg chg="add">
          <ac:chgData name="Teresa Hauck" userId="22ca518d-b980-4586-a9bb-c311ff883fbb" providerId="ADAL" clId="{55193BC0-AC24-49D6-A32E-F98CCAC7AA77}" dt="2023-06-29T14:56:25.576" v="20" actId="26606"/>
          <ac:spMkLst>
            <pc:docMk/>
            <pc:sldMk cId="2480414160" sldId="265"/>
            <ac:spMk id="8" creationId="{4E1BEB12-92AF-4445-98AD-4C7756E7C93B}"/>
          </ac:spMkLst>
        </pc:spChg>
        <pc:spChg chg="add">
          <ac:chgData name="Teresa Hauck" userId="22ca518d-b980-4586-a9bb-c311ff883fbb" providerId="ADAL" clId="{55193BC0-AC24-49D6-A32E-F98CCAC7AA77}" dt="2023-06-29T14:56:25.576" v="20" actId="26606"/>
          <ac:spMkLst>
            <pc:docMk/>
            <pc:sldMk cId="2480414160" sldId="265"/>
            <ac:spMk id="10" creationId="{D0522C2C-7B5C-48A7-A969-03941E5D2E76}"/>
          </ac:spMkLst>
        </pc:spChg>
        <pc:spChg chg="add">
          <ac:chgData name="Teresa Hauck" userId="22ca518d-b980-4586-a9bb-c311ff883fbb" providerId="ADAL" clId="{55193BC0-AC24-49D6-A32E-F98CCAC7AA77}" dt="2023-06-29T14:56:25.576" v="20" actId="26606"/>
          <ac:spMkLst>
            <pc:docMk/>
            <pc:sldMk cId="2480414160" sldId="265"/>
            <ac:spMk id="12" creationId="{9C682A1A-5B2D-4111-BBD6-620165633E5B}"/>
          </ac:spMkLst>
        </pc:spChg>
        <pc:spChg chg="add">
          <ac:chgData name="Teresa Hauck" userId="22ca518d-b980-4586-a9bb-c311ff883fbb" providerId="ADAL" clId="{55193BC0-AC24-49D6-A32E-F98CCAC7AA77}" dt="2023-06-29T14:56:25.576" v="20" actId="26606"/>
          <ac:spMkLst>
            <pc:docMk/>
            <pc:sldMk cId="2480414160" sldId="265"/>
            <ac:spMk id="14" creationId="{D6EE29F2-D77F-4BD0-A20B-334D316A1C9D}"/>
          </ac:spMkLst>
        </pc:spChg>
        <pc:spChg chg="add">
          <ac:chgData name="Teresa Hauck" userId="22ca518d-b980-4586-a9bb-c311ff883fbb" providerId="ADAL" clId="{55193BC0-AC24-49D6-A32E-F98CCAC7AA77}" dt="2023-06-29T14:56:25.576" v="20" actId="26606"/>
          <ac:spMkLst>
            <pc:docMk/>
            <pc:sldMk cId="2480414160" sldId="265"/>
            <ac:spMk id="16" creationId="{22D09ED2-868F-42C6-866E-F92E0CEF314F}"/>
          </ac:spMkLst>
        </pc:spChg>
      </pc:sldChg>
      <pc:sldChg chg="addSp delSp modSp mod setBg">
        <pc:chgData name="Teresa Hauck" userId="22ca518d-b980-4586-a9bb-c311ff883fbb" providerId="ADAL" clId="{55193BC0-AC24-49D6-A32E-F98CCAC7AA77}" dt="2023-06-29T14:56:28.659" v="21" actId="26606"/>
        <pc:sldMkLst>
          <pc:docMk/>
          <pc:sldMk cId="3478721046" sldId="266"/>
        </pc:sldMkLst>
        <pc:spChg chg="mod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2" creationId="{F8B4EA9F-4EBB-3384-6EF3-55DA2EF83425}"/>
          </ac:spMkLst>
        </pc:spChg>
        <pc:spChg chg="mod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3" creationId="{6D5B40BD-E9D8-E6F7-4D8C-0FE3A18237BC}"/>
          </ac:spMkLst>
        </pc:spChg>
        <pc:spChg chg="add del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8" creationId="{E5EAE061-4AFE-4B3A-8FA1-FC5953E7E857}"/>
          </ac:spMkLst>
        </pc:spChg>
        <pc:spChg chg="add del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10" creationId="{BD0398FB-7D27-4C59-A68B-663AE7A37CC4}"/>
          </ac:spMkLst>
        </pc:spChg>
        <pc:spChg chg="add del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12" creationId="{9C682A1A-5B2D-4111-BBD6-620165633E5B}"/>
          </ac:spMkLst>
        </pc:spChg>
        <pc:spChg chg="add del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16" creationId="{EA804283-B929-4503-802F-4585376E2B42}"/>
          </ac:spMkLst>
        </pc:spChg>
        <pc:spChg chg="add del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18" creationId="{D6EE29F2-D77F-4BD0-A20B-334D316A1C9D}"/>
          </ac:spMkLst>
        </pc:spChg>
        <pc:spChg chg="add del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20" creationId="{A04F1504-431A-4D86-9091-AE7E4B33376B}"/>
          </ac:spMkLst>
        </pc:spChg>
        <pc:spChg chg="add del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22" creationId="{0DEE8134-8942-423C-9EAA-0110FCA1131B}"/>
          </ac:spMkLst>
        </pc:spChg>
        <pc:spChg chg="add del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24" creationId="{C36A08F5-3B56-47C5-A371-9187BE56E1E5}"/>
          </ac:spMkLst>
        </pc:spChg>
        <pc:spChg chg="add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29" creationId="{4E1BEB12-92AF-4445-98AD-4C7756E7C93B}"/>
          </ac:spMkLst>
        </pc:spChg>
        <pc:spChg chg="add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31" creationId="{D0522C2C-7B5C-48A7-A969-03941E5D2E76}"/>
          </ac:spMkLst>
        </pc:spChg>
        <pc:spChg chg="add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33" creationId="{9C682A1A-5B2D-4111-BBD6-620165633E5B}"/>
          </ac:spMkLst>
        </pc:spChg>
        <pc:spChg chg="add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35" creationId="{D6EE29F2-D77F-4BD0-A20B-334D316A1C9D}"/>
          </ac:spMkLst>
        </pc:spChg>
        <pc:spChg chg="add">
          <ac:chgData name="Teresa Hauck" userId="22ca518d-b980-4586-a9bb-c311ff883fbb" providerId="ADAL" clId="{55193BC0-AC24-49D6-A32E-F98CCAC7AA77}" dt="2023-06-29T14:56:28.659" v="21" actId="26606"/>
          <ac:spMkLst>
            <pc:docMk/>
            <pc:sldMk cId="3478721046" sldId="266"/>
            <ac:spMk id="37" creationId="{22D09ED2-868F-42C6-866E-F92E0CEF314F}"/>
          </ac:spMkLst>
        </pc:spChg>
        <pc:cxnChg chg="add del">
          <ac:chgData name="Teresa Hauck" userId="22ca518d-b980-4586-a9bb-c311ff883fbb" providerId="ADAL" clId="{55193BC0-AC24-49D6-A32E-F98CCAC7AA77}" dt="2023-06-29T14:56:28.659" v="21" actId="26606"/>
          <ac:cxnSpMkLst>
            <pc:docMk/>
            <pc:sldMk cId="3478721046" sldId="266"/>
            <ac:cxnSpMk id="14" creationId="{266A0658-1CC4-4B0D-AAB7-A702286AFB03}"/>
          </ac:cxnSpMkLst>
        </pc:cxnChg>
      </pc:sldChg>
      <pc:sldChg chg="del">
        <pc:chgData name="Teresa Hauck" userId="22ca518d-b980-4586-a9bb-c311ff883fbb" providerId="ADAL" clId="{55193BC0-AC24-49D6-A32E-F98CCAC7AA77}" dt="2023-06-29T15:06:56.395" v="311" actId="47"/>
        <pc:sldMkLst>
          <pc:docMk/>
          <pc:sldMk cId="3896957495" sldId="267"/>
        </pc:sldMkLst>
      </pc:sldChg>
      <pc:sldChg chg="addSp modSp mod setBg">
        <pc:chgData name="Teresa Hauck" userId="22ca518d-b980-4586-a9bb-c311ff883fbb" providerId="ADAL" clId="{55193BC0-AC24-49D6-A32E-F98CCAC7AA77}" dt="2023-06-29T14:56:46.530" v="25" actId="26606"/>
        <pc:sldMkLst>
          <pc:docMk/>
          <pc:sldMk cId="1913333718" sldId="268"/>
        </pc:sldMkLst>
        <pc:spChg chg="mod">
          <ac:chgData name="Teresa Hauck" userId="22ca518d-b980-4586-a9bb-c311ff883fbb" providerId="ADAL" clId="{55193BC0-AC24-49D6-A32E-F98CCAC7AA77}" dt="2023-06-29T14:56:46.530" v="25" actId="26606"/>
          <ac:spMkLst>
            <pc:docMk/>
            <pc:sldMk cId="1913333718" sldId="268"/>
            <ac:spMk id="2" creationId="{18A7674F-FA43-CF40-AF62-74DDCE3B6C93}"/>
          </ac:spMkLst>
        </pc:spChg>
        <pc:spChg chg="mod">
          <ac:chgData name="Teresa Hauck" userId="22ca518d-b980-4586-a9bb-c311ff883fbb" providerId="ADAL" clId="{55193BC0-AC24-49D6-A32E-F98CCAC7AA77}" dt="2023-06-29T14:56:46.530" v="25" actId="26606"/>
          <ac:spMkLst>
            <pc:docMk/>
            <pc:sldMk cId="1913333718" sldId="268"/>
            <ac:spMk id="3" creationId="{C5DE6B87-B413-8AC6-93F0-A53992535B35}"/>
          </ac:spMkLst>
        </pc:spChg>
        <pc:spChg chg="add">
          <ac:chgData name="Teresa Hauck" userId="22ca518d-b980-4586-a9bb-c311ff883fbb" providerId="ADAL" clId="{55193BC0-AC24-49D6-A32E-F98CCAC7AA77}" dt="2023-06-29T14:56:46.530" v="25" actId="26606"/>
          <ac:spMkLst>
            <pc:docMk/>
            <pc:sldMk cId="1913333718" sldId="268"/>
            <ac:spMk id="8" creationId="{4E1BEB12-92AF-4445-98AD-4C7756E7C93B}"/>
          </ac:spMkLst>
        </pc:spChg>
        <pc:spChg chg="add">
          <ac:chgData name="Teresa Hauck" userId="22ca518d-b980-4586-a9bb-c311ff883fbb" providerId="ADAL" clId="{55193BC0-AC24-49D6-A32E-F98CCAC7AA77}" dt="2023-06-29T14:56:46.530" v="25" actId="26606"/>
          <ac:spMkLst>
            <pc:docMk/>
            <pc:sldMk cId="1913333718" sldId="268"/>
            <ac:spMk id="10" creationId="{D0522C2C-7B5C-48A7-A969-03941E5D2E76}"/>
          </ac:spMkLst>
        </pc:spChg>
        <pc:spChg chg="add">
          <ac:chgData name="Teresa Hauck" userId="22ca518d-b980-4586-a9bb-c311ff883fbb" providerId="ADAL" clId="{55193BC0-AC24-49D6-A32E-F98CCAC7AA77}" dt="2023-06-29T14:56:46.530" v="25" actId="26606"/>
          <ac:spMkLst>
            <pc:docMk/>
            <pc:sldMk cId="1913333718" sldId="268"/>
            <ac:spMk id="12" creationId="{9C682A1A-5B2D-4111-BBD6-620165633E5B}"/>
          </ac:spMkLst>
        </pc:spChg>
        <pc:spChg chg="add">
          <ac:chgData name="Teresa Hauck" userId="22ca518d-b980-4586-a9bb-c311ff883fbb" providerId="ADAL" clId="{55193BC0-AC24-49D6-A32E-F98CCAC7AA77}" dt="2023-06-29T14:56:46.530" v="25" actId="26606"/>
          <ac:spMkLst>
            <pc:docMk/>
            <pc:sldMk cId="1913333718" sldId="268"/>
            <ac:spMk id="14" creationId="{D6EE29F2-D77F-4BD0-A20B-334D316A1C9D}"/>
          </ac:spMkLst>
        </pc:spChg>
        <pc:spChg chg="add">
          <ac:chgData name="Teresa Hauck" userId="22ca518d-b980-4586-a9bb-c311ff883fbb" providerId="ADAL" clId="{55193BC0-AC24-49D6-A32E-F98CCAC7AA77}" dt="2023-06-29T14:56:46.530" v="25" actId="26606"/>
          <ac:spMkLst>
            <pc:docMk/>
            <pc:sldMk cId="1913333718" sldId="268"/>
            <ac:spMk id="16" creationId="{22D09ED2-868F-42C6-866E-F92E0CEF314F}"/>
          </ac:spMkLst>
        </pc:spChg>
      </pc:sldChg>
      <pc:sldChg chg="addSp modSp mod setBg">
        <pc:chgData name="Teresa Hauck" userId="22ca518d-b980-4586-a9bb-c311ff883fbb" providerId="ADAL" clId="{55193BC0-AC24-49D6-A32E-F98CCAC7AA77}" dt="2023-06-29T14:56:58.744" v="26" actId="26606"/>
        <pc:sldMkLst>
          <pc:docMk/>
          <pc:sldMk cId="2534033642" sldId="269"/>
        </pc:sldMkLst>
        <pc:spChg chg="mod">
          <ac:chgData name="Teresa Hauck" userId="22ca518d-b980-4586-a9bb-c311ff883fbb" providerId="ADAL" clId="{55193BC0-AC24-49D6-A32E-F98CCAC7AA77}" dt="2023-06-29T14:56:58.744" v="26" actId="26606"/>
          <ac:spMkLst>
            <pc:docMk/>
            <pc:sldMk cId="2534033642" sldId="269"/>
            <ac:spMk id="2" creationId="{670E88D2-5C8C-F898-5F6C-7E74EA51AB14}"/>
          </ac:spMkLst>
        </pc:spChg>
        <pc:spChg chg="mod">
          <ac:chgData name="Teresa Hauck" userId="22ca518d-b980-4586-a9bb-c311ff883fbb" providerId="ADAL" clId="{55193BC0-AC24-49D6-A32E-F98CCAC7AA77}" dt="2023-06-29T14:56:58.744" v="26" actId="26606"/>
          <ac:spMkLst>
            <pc:docMk/>
            <pc:sldMk cId="2534033642" sldId="269"/>
            <ac:spMk id="3" creationId="{3CB6F417-8C67-EFC7-019E-0DCCA30BFB87}"/>
          </ac:spMkLst>
        </pc:spChg>
        <pc:spChg chg="add">
          <ac:chgData name="Teresa Hauck" userId="22ca518d-b980-4586-a9bb-c311ff883fbb" providerId="ADAL" clId="{55193BC0-AC24-49D6-A32E-F98CCAC7AA77}" dt="2023-06-29T14:56:58.744" v="26" actId="26606"/>
          <ac:spMkLst>
            <pc:docMk/>
            <pc:sldMk cId="2534033642" sldId="269"/>
            <ac:spMk id="8" creationId="{4E1BEB12-92AF-4445-98AD-4C7756E7C93B}"/>
          </ac:spMkLst>
        </pc:spChg>
        <pc:spChg chg="add">
          <ac:chgData name="Teresa Hauck" userId="22ca518d-b980-4586-a9bb-c311ff883fbb" providerId="ADAL" clId="{55193BC0-AC24-49D6-A32E-F98CCAC7AA77}" dt="2023-06-29T14:56:58.744" v="26" actId="26606"/>
          <ac:spMkLst>
            <pc:docMk/>
            <pc:sldMk cId="2534033642" sldId="269"/>
            <ac:spMk id="10" creationId="{D0522C2C-7B5C-48A7-A969-03941E5D2E76}"/>
          </ac:spMkLst>
        </pc:spChg>
        <pc:spChg chg="add">
          <ac:chgData name="Teresa Hauck" userId="22ca518d-b980-4586-a9bb-c311ff883fbb" providerId="ADAL" clId="{55193BC0-AC24-49D6-A32E-F98CCAC7AA77}" dt="2023-06-29T14:56:58.744" v="26" actId="26606"/>
          <ac:spMkLst>
            <pc:docMk/>
            <pc:sldMk cId="2534033642" sldId="269"/>
            <ac:spMk id="12" creationId="{9C682A1A-5B2D-4111-BBD6-620165633E5B}"/>
          </ac:spMkLst>
        </pc:spChg>
        <pc:spChg chg="add">
          <ac:chgData name="Teresa Hauck" userId="22ca518d-b980-4586-a9bb-c311ff883fbb" providerId="ADAL" clId="{55193BC0-AC24-49D6-A32E-F98CCAC7AA77}" dt="2023-06-29T14:56:58.744" v="26" actId="26606"/>
          <ac:spMkLst>
            <pc:docMk/>
            <pc:sldMk cId="2534033642" sldId="269"/>
            <ac:spMk id="14" creationId="{D6EE29F2-D77F-4BD0-A20B-334D316A1C9D}"/>
          </ac:spMkLst>
        </pc:spChg>
        <pc:spChg chg="add">
          <ac:chgData name="Teresa Hauck" userId="22ca518d-b980-4586-a9bb-c311ff883fbb" providerId="ADAL" clId="{55193BC0-AC24-49D6-A32E-F98CCAC7AA77}" dt="2023-06-29T14:56:58.744" v="26" actId="26606"/>
          <ac:spMkLst>
            <pc:docMk/>
            <pc:sldMk cId="2534033642" sldId="269"/>
            <ac:spMk id="16" creationId="{22D09ED2-868F-42C6-866E-F92E0CEF314F}"/>
          </ac:spMkLst>
        </pc:spChg>
      </pc:sldChg>
      <pc:sldChg chg="addSp modSp mod setBg">
        <pc:chgData name="Teresa Hauck" userId="22ca518d-b980-4586-a9bb-c311ff883fbb" providerId="ADAL" clId="{55193BC0-AC24-49D6-A32E-F98CCAC7AA77}" dt="2023-06-29T14:57:03.849" v="27" actId="26606"/>
        <pc:sldMkLst>
          <pc:docMk/>
          <pc:sldMk cId="1753774619" sldId="270"/>
        </pc:sldMkLst>
        <pc:spChg chg="mod">
          <ac:chgData name="Teresa Hauck" userId="22ca518d-b980-4586-a9bb-c311ff883fbb" providerId="ADAL" clId="{55193BC0-AC24-49D6-A32E-F98CCAC7AA77}" dt="2023-06-29T14:57:03.849" v="27" actId="26606"/>
          <ac:spMkLst>
            <pc:docMk/>
            <pc:sldMk cId="1753774619" sldId="270"/>
            <ac:spMk id="2" creationId="{3296A5A2-1F54-C62F-1DFE-CAA008284EF5}"/>
          </ac:spMkLst>
        </pc:spChg>
        <pc:spChg chg="mod">
          <ac:chgData name="Teresa Hauck" userId="22ca518d-b980-4586-a9bb-c311ff883fbb" providerId="ADAL" clId="{55193BC0-AC24-49D6-A32E-F98CCAC7AA77}" dt="2023-06-29T14:57:03.849" v="27" actId="26606"/>
          <ac:spMkLst>
            <pc:docMk/>
            <pc:sldMk cId="1753774619" sldId="270"/>
            <ac:spMk id="3" creationId="{0A84B446-6EC2-91E8-5300-CD67C20AD05B}"/>
          </ac:spMkLst>
        </pc:spChg>
        <pc:spChg chg="add">
          <ac:chgData name="Teresa Hauck" userId="22ca518d-b980-4586-a9bb-c311ff883fbb" providerId="ADAL" clId="{55193BC0-AC24-49D6-A32E-F98CCAC7AA77}" dt="2023-06-29T14:57:03.849" v="27" actId="26606"/>
          <ac:spMkLst>
            <pc:docMk/>
            <pc:sldMk cId="1753774619" sldId="270"/>
            <ac:spMk id="8" creationId="{4E1BEB12-92AF-4445-98AD-4C7756E7C93B}"/>
          </ac:spMkLst>
        </pc:spChg>
        <pc:spChg chg="add">
          <ac:chgData name="Teresa Hauck" userId="22ca518d-b980-4586-a9bb-c311ff883fbb" providerId="ADAL" clId="{55193BC0-AC24-49D6-A32E-F98CCAC7AA77}" dt="2023-06-29T14:57:03.849" v="27" actId="26606"/>
          <ac:spMkLst>
            <pc:docMk/>
            <pc:sldMk cId="1753774619" sldId="270"/>
            <ac:spMk id="10" creationId="{D0522C2C-7B5C-48A7-A969-03941E5D2E76}"/>
          </ac:spMkLst>
        </pc:spChg>
        <pc:spChg chg="add">
          <ac:chgData name="Teresa Hauck" userId="22ca518d-b980-4586-a9bb-c311ff883fbb" providerId="ADAL" clId="{55193BC0-AC24-49D6-A32E-F98CCAC7AA77}" dt="2023-06-29T14:57:03.849" v="27" actId="26606"/>
          <ac:spMkLst>
            <pc:docMk/>
            <pc:sldMk cId="1753774619" sldId="270"/>
            <ac:spMk id="12" creationId="{9C682A1A-5B2D-4111-BBD6-620165633E5B}"/>
          </ac:spMkLst>
        </pc:spChg>
        <pc:spChg chg="add">
          <ac:chgData name="Teresa Hauck" userId="22ca518d-b980-4586-a9bb-c311ff883fbb" providerId="ADAL" clId="{55193BC0-AC24-49D6-A32E-F98CCAC7AA77}" dt="2023-06-29T14:57:03.849" v="27" actId="26606"/>
          <ac:spMkLst>
            <pc:docMk/>
            <pc:sldMk cId="1753774619" sldId="270"/>
            <ac:spMk id="14" creationId="{D6EE29F2-D77F-4BD0-A20B-334D316A1C9D}"/>
          </ac:spMkLst>
        </pc:spChg>
        <pc:spChg chg="add">
          <ac:chgData name="Teresa Hauck" userId="22ca518d-b980-4586-a9bb-c311ff883fbb" providerId="ADAL" clId="{55193BC0-AC24-49D6-A32E-F98CCAC7AA77}" dt="2023-06-29T14:57:03.849" v="27" actId="26606"/>
          <ac:spMkLst>
            <pc:docMk/>
            <pc:sldMk cId="1753774619" sldId="270"/>
            <ac:spMk id="16" creationId="{22D09ED2-868F-42C6-866E-F92E0CEF314F}"/>
          </ac:spMkLst>
        </pc:spChg>
      </pc:sldChg>
      <pc:sldChg chg="del">
        <pc:chgData name="Teresa Hauck" userId="22ca518d-b980-4586-a9bb-c311ff883fbb" providerId="ADAL" clId="{55193BC0-AC24-49D6-A32E-F98CCAC7AA77}" dt="2023-06-29T15:07:43.397" v="320" actId="47"/>
        <pc:sldMkLst>
          <pc:docMk/>
          <pc:sldMk cId="2133408441" sldId="271"/>
        </pc:sldMkLst>
      </pc:sldChg>
      <pc:sldChg chg="modSp del mod">
        <pc:chgData name="Teresa Hauck" userId="22ca518d-b980-4586-a9bb-c311ff883fbb" providerId="ADAL" clId="{55193BC0-AC24-49D6-A32E-F98CCAC7AA77}" dt="2023-06-29T15:14:13.322" v="582" actId="47"/>
        <pc:sldMkLst>
          <pc:docMk/>
          <pc:sldMk cId="1996011859" sldId="272"/>
        </pc:sldMkLst>
        <pc:spChg chg="mod">
          <ac:chgData name="Teresa Hauck" userId="22ca518d-b980-4586-a9bb-c311ff883fbb" providerId="ADAL" clId="{55193BC0-AC24-49D6-A32E-F98CCAC7AA77}" dt="2023-06-29T15:08:06.052" v="362" actId="20577"/>
          <ac:spMkLst>
            <pc:docMk/>
            <pc:sldMk cId="1996011859" sldId="272"/>
            <ac:spMk id="3" creationId="{0BCDADE4-3323-FC54-FAC7-6F8E465B4569}"/>
          </ac:spMkLst>
        </pc:spChg>
      </pc:sldChg>
      <pc:sldChg chg="del">
        <pc:chgData name="Teresa Hauck" userId="22ca518d-b980-4586-a9bb-c311ff883fbb" providerId="ADAL" clId="{55193BC0-AC24-49D6-A32E-F98CCAC7AA77}" dt="2023-06-29T15:15:41.241" v="658" actId="47"/>
        <pc:sldMkLst>
          <pc:docMk/>
          <pc:sldMk cId="1900721599" sldId="273"/>
        </pc:sldMkLst>
      </pc:sldChg>
      <pc:sldChg chg="del">
        <pc:chgData name="Teresa Hauck" userId="22ca518d-b980-4586-a9bb-c311ff883fbb" providerId="ADAL" clId="{55193BC0-AC24-49D6-A32E-F98CCAC7AA77}" dt="2023-06-29T15:16:12.728" v="667" actId="47"/>
        <pc:sldMkLst>
          <pc:docMk/>
          <pc:sldMk cId="986162976" sldId="274"/>
        </pc:sldMkLst>
      </pc:sldChg>
      <pc:sldChg chg="modSp mod">
        <pc:chgData name="Teresa Hauck" userId="22ca518d-b980-4586-a9bb-c311ff883fbb" providerId="ADAL" clId="{55193BC0-AC24-49D6-A32E-F98CCAC7AA77}" dt="2023-06-29T15:17:59.791" v="756" actId="13822"/>
        <pc:sldMkLst>
          <pc:docMk/>
          <pc:sldMk cId="3655917135" sldId="275"/>
        </pc:sldMkLst>
        <pc:spChg chg="mod">
          <ac:chgData name="Teresa Hauck" userId="22ca518d-b980-4586-a9bb-c311ff883fbb" providerId="ADAL" clId="{55193BC0-AC24-49D6-A32E-F98CCAC7AA77}" dt="2023-06-29T15:17:51.652" v="754" actId="13822"/>
          <ac:spMkLst>
            <pc:docMk/>
            <pc:sldMk cId="3655917135" sldId="275"/>
            <ac:spMk id="4" creationId="{592B8F9E-F845-816B-8A64-A6AFAD4DA783}"/>
          </ac:spMkLst>
        </pc:spChg>
        <pc:spChg chg="mod">
          <ac:chgData name="Teresa Hauck" userId="22ca518d-b980-4586-a9bb-c311ff883fbb" providerId="ADAL" clId="{55193BC0-AC24-49D6-A32E-F98CCAC7AA77}" dt="2023-06-29T15:17:55.535" v="755" actId="13822"/>
          <ac:spMkLst>
            <pc:docMk/>
            <pc:sldMk cId="3655917135" sldId="275"/>
            <ac:spMk id="6" creationId="{EE1FD3DF-C86E-007C-1246-5E06601F53DA}"/>
          </ac:spMkLst>
        </pc:spChg>
        <pc:spChg chg="mod">
          <ac:chgData name="Teresa Hauck" userId="22ca518d-b980-4586-a9bb-c311ff883fbb" providerId="ADAL" clId="{55193BC0-AC24-49D6-A32E-F98CCAC7AA77}" dt="2023-06-29T15:17:59.791" v="756" actId="13822"/>
          <ac:spMkLst>
            <pc:docMk/>
            <pc:sldMk cId="3655917135" sldId="275"/>
            <ac:spMk id="7" creationId="{DCC9E223-B48C-AAB7-1F23-7802376A70E9}"/>
          </ac:spMkLst>
        </pc:spChg>
      </pc:sldChg>
      <pc:sldChg chg="modSp add mod ord">
        <pc:chgData name="Teresa Hauck" userId="22ca518d-b980-4586-a9bb-c311ff883fbb" providerId="ADAL" clId="{55193BC0-AC24-49D6-A32E-F98CCAC7AA77}" dt="2023-06-29T14:56:01.256" v="15" actId="20577"/>
        <pc:sldMkLst>
          <pc:docMk/>
          <pc:sldMk cId="806988378" sldId="276"/>
        </pc:sldMkLst>
        <pc:spChg chg="mod">
          <ac:chgData name="Teresa Hauck" userId="22ca518d-b980-4586-a9bb-c311ff883fbb" providerId="ADAL" clId="{55193BC0-AC24-49D6-A32E-F98CCAC7AA77}" dt="2023-06-29T14:56:01.256" v="15" actId="20577"/>
          <ac:spMkLst>
            <pc:docMk/>
            <pc:sldMk cId="806988378" sldId="276"/>
            <ac:spMk id="2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4:55:48.607" v="7"/>
          <ac:spMkLst>
            <pc:docMk/>
            <pc:sldMk cId="806988378" sldId="276"/>
            <ac:spMk id="3" creationId="{00000000-0000-0000-0000-000000000000}"/>
          </ac:spMkLst>
        </pc:spChg>
      </pc:sldChg>
      <pc:sldChg chg="addSp delSp modSp add mod ord">
        <pc:chgData name="Teresa Hauck" userId="22ca518d-b980-4586-a9bb-c311ff883fbb" providerId="ADAL" clId="{55193BC0-AC24-49D6-A32E-F98CCAC7AA77}" dt="2023-06-29T15:01:21.753" v="97" actId="1076"/>
        <pc:sldMkLst>
          <pc:docMk/>
          <pc:sldMk cId="2548436062" sldId="277"/>
        </pc:sldMkLst>
        <pc:spChg chg="mod">
          <ac:chgData name="Teresa Hauck" userId="22ca518d-b980-4586-a9bb-c311ff883fbb" providerId="ADAL" clId="{55193BC0-AC24-49D6-A32E-F98CCAC7AA77}" dt="2023-06-29T15:00:02.076" v="74"/>
          <ac:spMkLst>
            <pc:docMk/>
            <pc:sldMk cId="2548436062" sldId="277"/>
            <ac:spMk id="2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5:01:16.588" v="96" actId="20577"/>
          <ac:spMkLst>
            <pc:docMk/>
            <pc:sldMk cId="2548436062" sldId="277"/>
            <ac:spMk id="3" creationId="{00000000-0000-0000-0000-000000000000}"/>
          </ac:spMkLst>
        </pc:spChg>
        <pc:graphicFrameChg chg="add del mod">
          <ac:chgData name="Teresa Hauck" userId="22ca518d-b980-4586-a9bb-c311ff883fbb" providerId="ADAL" clId="{55193BC0-AC24-49D6-A32E-F98CCAC7AA77}" dt="2023-06-29T15:00:19.762" v="76" actId="478"/>
          <ac:graphicFrameMkLst>
            <pc:docMk/>
            <pc:sldMk cId="2548436062" sldId="277"/>
            <ac:graphicFrameMk id="4" creationId="{F4D52265-8A6A-6191-3268-A057BC1B1D79}"/>
          </ac:graphicFrameMkLst>
        </pc:graphicFrameChg>
        <pc:graphicFrameChg chg="add mod modGraphic">
          <ac:chgData name="Teresa Hauck" userId="22ca518d-b980-4586-a9bb-c311ff883fbb" providerId="ADAL" clId="{55193BC0-AC24-49D6-A32E-F98CCAC7AA77}" dt="2023-06-29T15:01:21.753" v="97" actId="1076"/>
          <ac:graphicFrameMkLst>
            <pc:docMk/>
            <pc:sldMk cId="2548436062" sldId="277"/>
            <ac:graphicFrameMk id="7" creationId="{F13F2363-067A-32D2-32BA-401EB5FA9AF5}"/>
          </ac:graphicFrameMkLst>
        </pc:graphicFrameChg>
        <pc:picChg chg="add del">
          <ac:chgData name="Teresa Hauck" userId="22ca518d-b980-4586-a9bb-c311ff883fbb" providerId="ADAL" clId="{55193BC0-AC24-49D6-A32E-F98CCAC7AA77}" dt="2023-06-29T15:00:36.789" v="84" actId="22"/>
          <ac:picMkLst>
            <pc:docMk/>
            <pc:sldMk cId="2548436062" sldId="277"/>
            <ac:picMk id="6" creationId="{8143A817-F183-DBBC-40DF-0964BF5277D9}"/>
          </ac:picMkLst>
        </pc:picChg>
      </pc:sldChg>
      <pc:sldChg chg="add">
        <pc:chgData name="Teresa Hauck" userId="22ca518d-b980-4586-a9bb-c311ff883fbb" providerId="ADAL" clId="{55193BC0-AC24-49D6-A32E-F98CCAC7AA77}" dt="2023-06-29T14:59:49.459" v="71" actId="2890"/>
        <pc:sldMkLst>
          <pc:docMk/>
          <pc:sldMk cId="116691049" sldId="278"/>
        </pc:sldMkLst>
      </pc:sldChg>
      <pc:sldChg chg="addSp delSp modSp add mod">
        <pc:chgData name="Teresa Hauck" userId="22ca518d-b980-4586-a9bb-c311ff883fbb" providerId="ADAL" clId="{55193BC0-AC24-49D6-A32E-F98CCAC7AA77}" dt="2023-07-10T11:11:47.211" v="1187" actId="20577"/>
        <pc:sldMkLst>
          <pc:docMk/>
          <pc:sldMk cId="2114110516" sldId="279"/>
        </pc:sldMkLst>
        <pc:spChg chg="mod">
          <ac:chgData name="Teresa Hauck" userId="22ca518d-b980-4586-a9bb-c311ff883fbb" providerId="ADAL" clId="{55193BC0-AC24-49D6-A32E-F98CCAC7AA77}" dt="2023-06-29T15:01:56.628" v="100"/>
          <ac:spMkLst>
            <pc:docMk/>
            <pc:sldMk cId="2114110516" sldId="279"/>
            <ac:spMk id="2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5:01:59.875" v="101" actId="6549"/>
          <ac:spMkLst>
            <pc:docMk/>
            <pc:sldMk cId="2114110516" sldId="279"/>
            <ac:spMk id="3" creationId="{00000000-0000-0000-0000-000000000000}"/>
          </ac:spMkLst>
        </pc:spChg>
        <pc:graphicFrameChg chg="add mod modGraphic">
          <ac:chgData name="Teresa Hauck" userId="22ca518d-b980-4586-a9bb-c311ff883fbb" providerId="ADAL" clId="{55193BC0-AC24-49D6-A32E-F98CCAC7AA77}" dt="2023-07-10T11:11:47.211" v="1187" actId="20577"/>
          <ac:graphicFrameMkLst>
            <pc:docMk/>
            <pc:sldMk cId="2114110516" sldId="279"/>
            <ac:graphicFrameMk id="4" creationId="{7928E671-015C-BE02-5277-46427A715909}"/>
          </ac:graphicFrameMkLst>
        </pc:graphicFrameChg>
        <pc:graphicFrameChg chg="del">
          <ac:chgData name="Teresa Hauck" userId="22ca518d-b980-4586-a9bb-c311ff883fbb" providerId="ADAL" clId="{55193BC0-AC24-49D6-A32E-F98CCAC7AA77}" dt="2023-06-29T15:02:02.089" v="102" actId="478"/>
          <ac:graphicFrameMkLst>
            <pc:docMk/>
            <pc:sldMk cId="2114110516" sldId="279"/>
            <ac:graphicFrameMk id="7" creationId="{F13F2363-067A-32D2-32BA-401EB5FA9AF5}"/>
          </ac:graphicFrameMkLst>
        </pc:graphicFrameChg>
      </pc:sldChg>
      <pc:sldChg chg="addSp delSp modSp add mod ord">
        <pc:chgData name="Teresa Hauck" userId="22ca518d-b980-4586-a9bb-c311ff883fbb" providerId="ADAL" clId="{55193BC0-AC24-49D6-A32E-F98CCAC7AA77}" dt="2023-06-29T15:06:51.098" v="310"/>
        <pc:sldMkLst>
          <pc:docMk/>
          <pc:sldMk cId="1909350627" sldId="280"/>
        </pc:sldMkLst>
        <pc:spChg chg="mod">
          <ac:chgData name="Teresa Hauck" userId="22ca518d-b980-4586-a9bb-c311ff883fbb" providerId="ADAL" clId="{55193BC0-AC24-49D6-A32E-F98CCAC7AA77}" dt="2023-06-29T15:06:03.506" v="305"/>
          <ac:spMkLst>
            <pc:docMk/>
            <pc:sldMk cId="1909350627" sldId="280"/>
            <ac:spMk id="2" creationId="{00000000-0000-0000-0000-000000000000}"/>
          </ac:spMkLst>
        </pc:spChg>
        <pc:spChg chg="add del">
          <ac:chgData name="Teresa Hauck" userId="22ca518d-b980-4586-a9bb-c311ff883fbb" providerId="ADAL" clId="{55193BC0-AC24-49D6-A32E-F98CCAC7AA77}" dt="2023-06-29T15:06:23.249" v="308" actId="478"/>
          <ac:spMkLst>
            <pc:docMk/>
            <pc:sldMk cId="1909350627" sldId="280"/>
            <ac:spMk id="6" creationId="{F732941E-FE83-9055-E456-EF3751CA4C06}"/>
          </ac:spMkLst>
        </pc:spChg>
        <pc:spChg chg="add mod">
          <ac:chgData name="Teresa Hauck" userId="22ca518d-b980-4586-a9bb-c311ff883fbb" providerId="ADAL" clId="{55193BC0-AC24-49D6-A32E-F98CCAC7AA77}" dt="2023-06-29T15:06:51.098" v="310"/>
          <ac:spMkLst>
            <pc:docMk/>
            <pc:sldMk cId="1909350627" sldId="280"/>
            <ac:spMk id="7" creationId="{A5EC6638-1200-B16F-2DD5-B0BCC1FFD3CB}"/>
          </ac:spMkLst>
        </pc:spChg>
        <pc:graphicFrameChg chg="del">
          <ac:chgData name="Teresa Hauck" userId="22ca518d-b980-4586-a9bb-c311ff883fbb" providerId="ADAL" clId="{55193BC0-AC24-49D6-A32E-F98CCAC7AA77}" dt="2023-06-29T15:06:08.844" v="306" actId="478"/>
          <ac:graphicFrameMkLst>
            <pc:docMk/>
            <pc:sldMk cId="1909350627" sldId="280"/>
            <ac:graphicFrameMk id="4" creationId="{7928E671-015C-BE02-5277-46427A715909}"/>
          </ac:graphicFrameMkLst>
        </pc:graphicFrameChg>
      </pc:sldChg>
      <pc:sldChg chg="modSp add mod ord">
        <pc:chgData name="Teresa Hauck" userId="22ca518d-b980-4586-a9bb-c311ff883fbb" providerId="ADAL" clId="{55193BC0-AC24-49D6-A32E-F98CCAC7AA77}" dt="2023-06-29T15:07:32.299" v="319" actId="20577"/>
        <pc:sldMkLst>
          <pc:docMk/>
          <pc:sldMk cId="1303412181" sldId="281"/>
        </pc:sldMkLst>
        <pc:spChg chg="mod">
          <ac:chgData name="Teresa Hauck" userId="22ca518d-b980-4586-a9bb-c311ff883fbb" providerId="ADAL" clId="{55193BC0-AC24-49D6-A32E-F98CCAC7AA77}" dt="2023-06-29T15:07:32.299" v="319" actId="20577"/>
          <ac:spMkLst>
            <pc:docMk/>
            <pc:sldMk cId="1303412181" sldId="281"/>
            <ac:spMk id="2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5:07:19.447" v="315"/>
          <ac:spMkLst>
            <pc:docMk/>
            <pc:sldMk cId="1303412181" sldId="281"/>
            <ac:spMk id="7" creationId="{A5EC6638-1200-B16F-2DD5-B0BCC1FFD3CB}"/>
          </ac:spMkLst>
        </pc:spChg>
      </pc:sldChg>
      <pc:sldChg chg="addSp modSp add mod ord">
        <pc:chgData name="Teresa Hauck" userId="22ca518d-b980-4586-a9bb-c311ff883fbb" providerId="ADAL" clId="{55193BC0-AC24-49D6-A32E-F98CCAC7AA77}" dt="2023-07-10T11:12:56.825" v="1218" actId="20577"/>
        <pc:sldMkLst>
          <pc:docMk/>
          <pc:sldMk cId="2021246473" sldId="282"/>
        </pc:sldMkLst>
        <pc:spChg chg="mod">
          <ac:chgData name="Teresa Hauck" userId="22ca518d-b980-4586-a9bb-c311ff883fbb" providerId="ADAL" clId="{55193BC0-AC24-49D6-A32E-F98CCAC7AA77}" dt="2023-06-29T15:08:27.222" v="369" actId="20577"/>
          <ac:spMkLst>
            <pc:docMk/>
            <pc:sldMk cId="2021246473" sldId="282"/>
            <ac:spMk id="2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5:08:34.297" v="370" actId="6549"/>
          <ac:spMkLst>
            <pc:docMk/>
            <pc:sldMk cId="2021246473" sldId="282"/>
            <ac:spMk id="7" creationId="{A5EC6638-1200-B16F-2DD5-B0BCC1FFD3CB}"/>
          </ac:spMkLst>
        </pc:spChg>
        <pc:graphicFrameChg chg="add mod modGraphic">
          <ac:chgData name="Teresa Hauck" userId="22ca518d-b980-4586-a9bb-c311ff883fbb" providerId="ADAL" clId="{55193BC0-AC24-49D6-A32E-F98CCAC7AA77}" dt="2023-07-10T11:12:56.825" v="1218" actId="20577"/>
          <ac:graphicFrameMkLst>
            <pc:docMk/>
            <pc:sldMk cId="2021246473" sldId="282"/>
            <ac:graphicFrameMk id="4" creationId="{BEE95D40-DCDE-3214-45DA-9E721C2CE08C}"/>
          </ac:graphicFrameMkLst>
        </pc:graphicFrameChg>
      </pc:sldChg>
      <pc:sldChg chg="modSp add mod ord">
        <pc:chgData name="Teresa Hauck" userId="22ca518d-b980-4586-a9bb-c311ff883fbb" providerId="ADAL" clId="{55193BC0-AC24-49D6-A32E-F98CCAC7AA77}" dt="2023-06-29T15:15:39.078" v="657" actId="207"/>
        <pc:sldMkLst>
          <pc:docMk/>
          <pc:sldMk cId="1978341974" sldId="283"/>
        </pc:sldMkLst>
        <pc:spChg chg="mod">
          <ac:chgData name="Teresa Hauck" userId="22ca518d-b980-4586-a9bb-c311ff883fbb" providerId="ADAL" clId="{55193BC0-AC24-49D6-A32E-F98CCAC7AA77}" dt="2023-06-29T15:15:39.078" v="657" actId="207"/>
          <ac:spMkLst>
            <pc:docMk/>
            <pc:sldMk cId="1978341974" sldId="283"/>
            <ac:spMk id="2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5:15:26.793" v="656" actId="20577"/>
          <ac:spMkLst>
            <pc:docMk/>
            <pc:sldMk cId="1978341974" sldId="283"/>
            <ac:spMk id="7" creationId="{A5EC6638-1200-B16F-2DD5-B0BCC1FFD3CB}"/>
          </ac:spMkLst>
        </pc:spChg>
      </pc:sldChg>
      <pc:sldChg chg="modSp add mod ord">
        <pc:chgData name="Teresa Hauck" userId="22ca518d-b980-4586-a9bb-c311ff883fbb" providerId="ADAL" clId="{55193BC0-AC24-49D6-A32E-F98CCAC7AA77}" dt="2023-06-29T15:17:37.213" v="753" actId="20577"/>
        <pc:sldMkLst>
          <pc:docMk/>
          <pc:sldMk cId="3598044695" sldId="284"/>
        </pc:sldMkLst>
        <pc:spChg chg="mod">
          <ac:chgData name="Teresa Hauck" userId="22ca518d-b980-4586-a9bb-c311ff883fbb" providerId="ADAL" clId="{55193BC0-AC24-49D6-A32E-F98CCAC7AA77}" dt="2023-06-29T15:16:06.932" v="666" actId="207"/>
          <ac:spMkLst>
            <pc:docMk/>
            <pc:sldMk cId="3598044695" sldId="284"/>
            <ac:spMk id="2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5:17:37.213" v="753" actId="20577"/>
          <ac:spMkLst>
            <pc:docMk/>
            <pc:sldMk cId="3598044695" sldId="284"/>
            <ac:spMk id="3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5:17:24.849" v="713" actId="20577"/>
          <ac:spMkLst>
            <pc:docMk/>
            <pc:sldMk cId="3598044695" sldId="284"/>
            <ac:spMk id="7" creationId="{A5EC6638-1200-B16F-2DD5-B0BCC1FFD3CB}"/>
          </ac:spMkLst>
        </pc:spChg>
      </pc:sldChg>
      <pc:sldChg chg="modSp add mod ord">
        <pc:chgData name="Teresa Hauck" userId="22ca518d-b980-4586-a9bb-c311ff883fbb" providerId="ADAL" clId="{55193BC0-AC24-49D6-A32E-F98CCAC7AA77}" dt="2023-06-29T15:19:03.688" v="842" actId="20577"/>
        <pc:sldMkLst>
          <pc:docMk/>
          <pc:sldMk cId="514323756" sldId="285"/>
        </pc:sldMkLst>
        <pc:spChg chg="mod">
          <ac:chgData name="Teresa Hauck" userId="22ca518d-b980-4586-a9bb-c311ff883fbb" providerId="ADAL" clId="{55193BC0-AC24-49D6-A32E-F98CCAC7AA77}" dt="2023-06-29T15:19:03.688" v="842" actId="20577"/>
          <ac:spMkLst>
            <pc:docMk/>
            <pc:sldMk cId="514323756" sldId="285"/>
            <ac:spMk id="2" creationId="{3296A5A2-1F54-C62F-1DFE-CAA008284EF5}"/>
          </ac:spMkLst>
        </pc:spChg>
      </pc:sldChg>
      <pc:sldChg chg="modSp add mod ord">
        <pc:chgData name="Teresa Hauck" userId="22ca518d-b980-4586-a9bb-c311ff883fbb" providerId="ADAL" clId="{55193BC0-AC24-49D6-A32E-F98CCAC7AA77}" dt="2023-06-29T15:20:44.233" v="1176" actId="20577"/>
        <pc:sldMkLst>
          <pc:docMk/>
          <pc:sldMk cId="3221872204" sldId="286"/>
        </pc:sldMkLst>
        <pc:spChg chg="mod">
          <ac:chgData name="Teresa Hauck" userId="22ca518d-b980-4586-a9bb-c311ff883fbb" providerId="ADAL" clId="{55193BC0-AC24-49D6-A32E-F98CCAC7AA77}" dt="2023-06-29T15:20:44.233" v="1176" actId="20577"/>
          <ac:spMkLst>
            <pc:docMk/>
            <pc:sldMk cId="3221872204" sldId="286"/>
            <ac:spMk id="3" creationId="{00000000-0000-0000-0000-000000000000}"/>
          </ac:spMkLst>
        </pc:spChg>
        <pc:spChg chg="mod">
          <ac:chgData name="Teresa Hauck" userId="22ca518d-b980-4586-a9bb-c311ff883fbb" providerId="ADAL" clId="{55193BC0-AC24-49D6-A32E-F98CCAC7AA77}" dt="2023-06-29T15:19:16.834" v="846" actId="6549"/>
          <ac:spMkLst>
            <pc:docMk/>
            <pc:sldMk cId="3221872204" sldId="286"/>
            <ac:spMk id="7" creationId="{A5EC6638-1200-B16F-2DD5-B0BCC1FFD3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A2FE-9C51-4537-B095-2C9D57127674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0022-C8C6-4CE9-93C6-147DA9D7E0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041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A2FE-9C51-4537-B095-2C9D57127674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0022-C8C6-4CE9-93C6-147DA9D7E0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17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A2FE-9C51-4537-B095-2C9D57127674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0022-C8C6-4CE9-93C6-147DA9D7E0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23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A2FE-9C51-4537-B095-2C9D57127674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0022-C8C6-4CE9-93C6-147DA9D7E0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17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A2FE-9C51-4537-B095-2C9D57127674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0022-C8C6-4CE9-93C6-147DA9D7E0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2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A2FE-9C51-4537-B095-2C9D57127674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0022-C8C6-4CE9-93C6-147DA9D7E0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89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A2FE-9C51-4537-B095-2C9D57127674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0022-C8C6-4CE9-93C6-147DA9D7E0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97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A2FE-9C51-4537-B095-2C9D57127674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0022-C8C6-4CE9-93C6-147DA9D7E0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55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A2FE-9C51-4537-B095-2C9D57127674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0022-C8C6-4CE9-93C6-147DA9D7E0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862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A2FE-9C51-4537-B095-2C9D57127674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0022-C8C6-4CE9-93C6-147DA9D7E0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85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A2FE-9C51-4537-B095-2C9D57127674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C0022-C8C6-4CE9-93C6-147DA9D7E0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35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A2FE-9C51-4537-B095-2C9D57127674}" type="datetimeFigureOut">
              <a:rPr lang="de-DE" smtClean="0"/>
              <a:t>10.07.2023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C0022-C8C6-4CE9-93C6-147DA9D7E0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67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hauck@fief-ev.de" TargetMode="External"/><Relationship Id="rId7" Type="http://schemas.openxmlformats.org/officeDocument/2006/relationships/hyperlink" Target="mailto:Kss-gelb@fief-ev.de" TargetMode="External"/><Relationship Id="rId2" Type="http://schemas.openxmlformats.org/officeDocument/2006/relationships/hyperlink" Target="mailto:bullrich@fief-ev.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ss3@fief-ev.de" TargetMode="External"/><Relationship Id="rId5" Type="http://schemas.openxmlformats.org/officeDocument/2006/relationships/hyperlink" Target="mailto:kss2@fief-ev.de" TargetMode="External"/><Relationship Id="rId4" Type="http://schemas.openxmlformats.org/officeDocument/2006/relationships/hyperlink" Target="mailto:kss-blau@fief-ev.d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elternv_esb_kerschi@mail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frankfurt.de/themen/arbeit-bildung-und-wissenschaft/bildung/schulen-in-frankfurt-am-main/kinderschutz-in-frankfurter-schule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de-DE" sz="4700"/>
              <a:t>Betreuung an der </a:t>
            </a:r>
            <a:r>
              <a:rPr lang="de-DE" sz="4700" err="1"/>
              <a:t>Kerschensteinerschule</a:t>
            </a:r>
            <a:endParaRPr lang="de-DE" sz="470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de-DE" dirty="0"/>
              <a:t>Benedict Ullrich</a:t>
            </a:r>
          </a:p>
          <a:p>
            <a:r>
              <a:rPr lang="de-DE" dirty="0"/>
              <a:t>Teresa Hauck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9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8B4EA9F-4EBB-3384-6EF3-55DA2EF83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Was mitbringen?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5B40BD-E9D8-E6F7-4D8C-0FE3A1823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8721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Was mitbringen?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A5EC6638-1200-B16F-2DD5-B0BCC1FFD3CB}"/>
              </a:ext>
            </a:extLst>
          </p:cNvPr>
          <p:cNvSpPr txBox="1">
            <a:spLocks/>
          </p:cNvSpPr>
          <p:nvPr/>
        </p:nvSpPr>
        <p:spPr>
          <a:xfrm>
            <a:off x="4599708" y="7437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Trinkflasche (zum Wiederauffüllen)</a:t>
            </a:r>
          </a:p>
          <a:p>
            <a:endParaRPr lang="de-DE" dirty="0"/>
          </a:p>
          <a:p>
            <a:r>
              <a:rPr lang="de-DE" dirty="0"/>
              <a:t>Elektronische Geräte nur ausgeschaltet und im Ranzen.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9350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Erster Betreuungstag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0414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Erster Betreuungs-tag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A5EC6638-1200-B16F-2DD5-B0BCC1FFD3CB}"/>
              </a:ext>
            </a:extLst>
          </p:cNvPr>
          <p:cNvSpPr txBox="1">
            <a:spLocks/>
          </p:cNvSpPr>
          <p:nvPr/>
        </p:nvSpPr>
        <p:spPr>
          <a:xfrm>
            <a:off x="4599708" y="7437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Wir wollen Ihren Kindern den Übergang so einfach wie möglich machen!</a:t>
            </a:r>
          </a:p>
          <a:p>
            <a:pPr lvl="1"/>
            <a:r>
              <a:rPr lang="de-DE" dirty="0"/>
              <a:t>Kinder werden von </a:t>
            </a:r>
            <a:r>
              <a:rPr lang="de-DE" dirty="0" err="1"/>
              <a:t>Betreuer:innen</a:t>
            </a:r>
            <a:r>
              <a:rPr lang="de-DE" dirty="0"/>
              <a:t> zum Mittagessen abgeholt.</a:t>
            </a:r>
          </a:p>
          <a:p>
            <a:pPr lvl="1"/>
            <a:r>
              <a:rPr lang="de-DE" dirty="0" err="1"/>
              <a:t>Betreuer:innen</a:t>
            </a:r>
            <a:r>
              <a:rPr lang="de-DE" dirty="0"/>
              <a:t> sind in der 5. Stunde in der Doppelsteckung.</a:t>
            </a:r>
          </a:p>
          <a:p>
            <a:pPr lvl="1"/>
            <a:r>
              <a:rPr lang="de-DE" dirty="0"/>
              <a:t>Nach Schulschluss begleiten </a:t>
            </a:r>
            <a:r>
              <a:rPr lang="de-DE" dirty="0" err="1"/>
              <a:t>Mitschüler:innen</a:t>
            </a:r>
            <a:r>
              <a:rPr lang="de-DE" dirty="0"/>
              <a:t> die </a:t>
            </a:r>
            <a:r>
              <a:rPr lang="de-DE" dirty="0" err="1"/>
              <a:t>Erstklässler:innen</a:t>
            </a:r>
            <a:r>
              <a:rPr lang="de-DE" dirty="0"/>
              <a:t> in die Betreuungsräume.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3412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A7674F-FA43-CF40-AF62-74DDCE3B6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Ansprechpersonen / Kontakte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DE6B87-B413-8AC6-93F0-A53992535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333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Ansprech-personen / Kontakte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A5EC6638-1200-B16F-2DD5-B0BCC1FFD3CB}"/>
              </a:ext>
            </a:extLst>
          </p:cNvPr>
          <p:cNvSpPr txBox="1">
            <a:spLocks/>
          </p:cNvSpPr>
          <p:nvPr/>
        </p:nvSpPr>
        <p:spPr>
          <a:xfrm>
            <a:off x="4599708" y="7437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BEE95D40-DCDE-3214-45DA-9E721C2CE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932699"/>
              </p:ext>
            </p:extLst>
          </p:nvPr>
        </p:nvGraphicFramePr>
        <p:xfrm>
          <a:off x="4313570" y="45718"/>
          <a:ext cx="6734654" cy="676656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2361096">
                  <a:extLst>
                    <a:ext uri="{9D8B030D-6E8A-4147-A177-3AD203B41FA5}">
                      <a16:colId xmlns:a16="http://schemas.microsoft.com/office/drawing/2014/main" val="2997008753"/>
                    </a:ext>
                  </a:extLst>
                </a:gridCol>
                <a:gridCol w="4373558">
                  <a:extLst>
                    <a:ext uri="{9D8B030D-6E8A-4147-A177-3AD203B41FA5}">
                      <a16:colId xmlns:a16="http://schemas.microsoft.com/office/drawing/2014/main" val="3077730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Leitung der Betreuung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Ben Ullrich und Teresa Hauck</a:t>
                      </a:r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069 951 989 44</a:t>
                      </a:r>
                    </a:p>
                    <a:p>
                      <a:r>
                        <a:rPr lang="de-DE" dirty="0">
                          <a:hlinkClick r:id="rId2"/>
                        </a:rPr>
                        <a:t>bullrich@fief-ev.de</a:t>
                      </a:r>
                      <a:endParaRPr lang="de-DE" dirty="0"/>
                    </a:p>
                    <a:p>
                      <a:endParaRPr lang="de-DE" dirty="0"/>
                    </a:p>
                    <a:p>
                      <a:r>
                        <a:rPr lang="de-DE" dirty="0"/>
                        <a:t>01590 421 23 75</a:t>
                      </a:r>
                    </a:p>
                    <a:p>
                      <a:r>
                        <a:rPr lang="de-DE" dirty="0">
                          <a:hlinkClick r:id="rId3"/>
                        </a:rPr>
                        <a:t>thauck@fief-ev.de</a:t>
                      </a:r>
                      <a:endParaRPr lang="de-DE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899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Blaue Gruppe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Hind, Fatima, Zehra</a:t>
                      </a:r>
                    </a:p>
                    <a:p>
                      <a:endParaRPr lang="pt-BR" dirty="0"/>
                    </a:p>
                    <a:p>
                      <a:r>
                        <a:rPr lang="pt-BR" dirty="0">
                          <a:hlinkClick r:id="rId4"/>
                        </a:rPr>
                        <a:t>kss-blau@fief-ev.de</a:t>
                      </a:r>
                      <a:endParaRPr lang="pt-BR" dirty="0"/>
                    </a:p>
                    <a:p>
                      <a:endParaRPr lang="pt-B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180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Rote Gruppe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Linda, Kiki, </a:t>
                      </a:r>
                      <a:r>
                        <a:rPr lang="de-DE" b="1" dirty="0" err="1"/>
                        <a:t>Semmy</a:t>
                      </a:r>
                      <a:r>
                        <a:rPr lang="de-DE" b="1" dirty="0"/>
                        <a:t>, Juliane </a:t>
                      </a:r>
                    </a:p>
                    <a:p>
                      <a:endParaRPr lang="de-D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hlinkClick r:id="rId5"/>
                        </a:rPr>
                        <a:t>Kss-rot@fief-ev.de</a:t>
                      </a:r>
                      <a:endParaRPr lang="de-DE" sz="1800" dirty="0"/>
                    </a:p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32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Grüne Gruppe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Dari, Kerstin, </a:t>
                      </a:r>
                      <a:r>
                        <a:rPr lang="de-DE" b="1" dirty="0" err="1"/>
                        <a:t>Lubna</a:t>
                      </a:r>
                      <a:endParaRPr lang="de-DE" b="1" dirty="0"/>
                    </a:p>
                    <a:p>
                      <a:endParaRPr lang="de-DE" dirty="0"/>
                    </a:p>
                    <a:p>
                      <a:r>
                        <a:rPr lang="de-DE" dirty="0">
                          <a:hlinkClick r:id="rId6"/>
                        </a:rPr>
                        <a:t>Kss-grün@fief-ev.de</a:t>
                      </a:r>
                      <a:endParaRPr lang="de-DE" dirty="0"/>
                    </a:p>
                    <a:p>
                      <a:endParaRPr lang="de-DE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49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Gelbe Gruppe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Ema, </a:t>
                      </a:r>
                      <a:r>
                        <a:rPr lang="de-DE" b="1" dirty="0" err="1"/>
                        <a:t>Ebaa</a:t>
                      </a:r>
                      <a:r>
                        <a:rPr lang="de-DE" b="1" dirty="0"/>
                        <a:t>, Leon</a:t>
                      </a:r>
                    </a:p>
                    <a:p>
                      <a:endParaRPr lang="de-DE" dirty="0"/>
                    </a:p>
                    <a:p>
                      <a:r>
                        <a:rPr lang="de-DE" dirty="0">
                          <a:hlinkClick r:id="rId7"/>
                        </a:rPr>
                        <a:t>Kss-gelb@fief-ev.de</a:t>
                      </a:r>
                      <a:endParaRPr lang="de-DE" dirty="0"/>
                    </a:p>
                    <a:p>
                      <a:endParaRPr lang="de-DE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222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246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70E88D2-5C8C-F898-5F6C-7E74EA51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Elterngespräche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B6F417-8C67-EFC7-019E-0DCCA30BF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4033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Eltern-gespräche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A5EC6638-1200-B16F-2DD5-B0BCC1FFD3CB}"/>
              </a:ext>
            </a:extLst>
          </p:cNvPr>
          <p:cNvSpPr txBox="1">
            <a:spLocks/>
          </p:cNvSpPr>
          <p:nvPr/>
        </p:nvSpPr>
        <p:spPr>
          <a:xfrm>
            <a:off x="4599708" y="7437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„Tür- und Angelgespräche“</a:t>
            </a:r>
          </a:p>
          <a:p>
            <a:endParaRPr lang="de-DE" dirty="0"/>
          </a:p>
          <a:p>
            <a:r>
              <a:rPr lang="de-DE" dirty="0"/>
              <a:t>Elterngespräche</a:t>
            </a:r>
          </a:p>
          <a:p>
            <a:pPr lvl="1"/>
            <a:r>
              <a:rPr lang="de-DE" dirty="0"/>
              <a:t>gemeinsam mit den </a:t>
            </a:r>
            <a:r>
              <a:rPr lang="de-DE" dirty="0" err="1"/>
              <a:t>Lehrer:innen</a:t>
            </a:r>
            <a:endParaRPr lang="de-DE" dirty="0"/>
          </a:p>
          <a:p>
            <a:pPr lvl="1"/>
            <a:r>
              <a:rPr lang="de-DE" dirty="0"/>
              <a:t>gemeinsam mit der Leitung</a:t>
            </a:r>
          </a:p>
          <a:p>
            <a:endParaRPr lang="de-DE" dirty="0"/>
          </a:p>
          <a:p>
            <a:r>
              <a:rPr lang="de-DE" dirty="0"/>
              <a:t>Möglichkeit zu Entwicklungsgesprächen</a:t>
            </a:r>
          </a:p>
          <a:p>
            <a:pPr lvl="1"/>
            <a:r>
              <a:rPr lang="de-DE" dirty="0"/>
              <a:t>gemeinsam mit den </a:t>
            </a:r>
            <a:r>
              <a:rPr lang="de-DE" dirty="0" err="1"/>
              <a:t>Bezugsbetreuer:innen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8341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296A5A2-1F54-C62F-1DFE-CAA008284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Elternvertreter:innen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84B446-6EC2-91E8-5300-CD67C20AD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3774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Eltern-vertreter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Wer möchte ihn unterstützen?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A5EC6638-1200-B16F-2DD5-B0BCC1FFD3CB}"/>
              </a:ext>
            </a:extLst>
          </p:cNvPr>
          <p:cNvSpPr txBox="1">
            <a:spLocks/>
          </p:cNvSpPr>
          <p:nvPr/>
        </p:nvSpPr>
        <p:spPr>
          <a:xfrm>
            <a:off x="4599708" y="7437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Herr Kämpf</a:t>
            </a:r>
          </a:p>
          <a:p>
            <a:endParaRPr lang="de-DE" dirty="0"/>
          </a:p>
          <a:p>
            <a:r>
              <a:rPr lang="de-DE" dirty="0"/>
              <a:t>Erreichbar unter: </a:t>
            </a:r>
            <a:r>
              <a:rPr lang="de-DE" dirty="0">
                <a:hlinkClick r:id="rId2"/>
              </a:rPr>
              <a:t>elternv_esb_kerschi@mail.de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804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Themen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dirty="0"/>
              <a:t>Betreuungszeiten</a:t>
            </a:r>
          </a:p>
          <a:p>
            <a:r>
              <a:rPr lang="de-DE" dirty="0"/>
              <a:t>Abholen und nach Hause gehen</a:t>
            </a:r>
          </a:p>
          <a:p>
            <a:r>
              <a:rPr lang="de-DE" dirty="0"/>
              <a:t>Tagesablauf und Regeln in der Betreuung</a:t>
            </a:r>
          </a:p>
          <a:p>
            <a:r>
              <a:rPr lang="de-DE" dirty="0"/>
              <a:t>Was mitbringen? </a:t>
            </a:r>
          </a:p>
          <a:p>
            <a:r>
              <a:rPr lang="de-DE" dirty="0"/>
              <a:t>Erster Betreuungstag</a:t>
            </a:r>
          </a:p>
          <a:p>
            <a:r>
              <a:rPr lang="de-DE" dirty="0"/>
              <a:t>Ansprechpersonen / Kontakte</a:t>
            </a:r>
          </a:p>
          <a:p>
            <a:r>
              <a:rPr lang="de-DE" dirty="0"/>
              <a:t>Elterngespräche</a:t>
            </a:r>
          </a:p>
          <a:p>
            <a:r>
              <a:rPr lang="de-DE" dirty="0" err="1"/>
              <a:t>Elternvertreter:innen</a:t>
            </a:r>
            <a:endParaRPr lang="de-DE" dirty="0"/>
          </a:p>
          <a:p>
            <a:r>
              <a:rPr lang="de-DE" dirty="0"/>
              <a:t>Kinderschutz an der Kerschensteinerschule</a:t>
            </a:r>
          </a:p>
        </p:txBody>
      </p:sp>
    </p:spTree>
    <p:extLst>
      <p:ext uri="{BB962C8B-B14F-4D97-AF65-F5344CB8AC3E}">
        <p14:creationId xmlns:p14="http://schemas.microsoft.com/office/powerpoint/2010/main" val="2411592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296A5A2-1F54-C62F-1DFE-CAA008284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Kinderschutz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 der Kerschensteinerschule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84B446-6EC2-91E8-5300-CD67C20AD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323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Eltern-vertreter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dirty="0"/>
              <a:t>An der Kerschensteinerschule gibt es ein Kinderschutzteam.</a:t>
            </a:r>
          </a:p>
          <a:p>
            <a:r>
              <a:rPr lang="de-DE" dirty="0"/>
              <a:t>Wir handeln nach dem „Frankfurter Modell“</a:t>
            </a:r>
          </a:p>
          <a:p>
            <a:pPr lvl="1"/>
            <a:r>
              <a:rPr lang="de-DE" dirty="0">
                <a:hlinkClick r:id="rId2"/>
              </a:rPr>
              <a:t>Kinderschutz an Frankfurter Schulen</a:t>
            </a:r>
            <a:endParaRPr lang="de-DE" dirty="0"/>
          </a:p>
          <a:p>
            <a:r>
              <a:rPr lang="de-DE" dirty="0"/>
              <a:t>Kinderschutz machen wir gemeinsam – Hand in Hand.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A5EC6638-1200-B16F-2DD5-B0BCC1FFD3CB}"/>
              </a:ext>
            </a:extLst>
          </p:cNvPr>
          <p:cNvSpPr txBox="1">
            <a:spLocks/>
          </p:cNvSpPr>
          <p:nvPr/>
        </p:nvSpPr>
        <p:spPr>
          <a:xfrm>
            <a:off x="4599708" y="7437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1872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0E0522-8FD9-6A1D-C40B-39D99D5D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4D5EBC-F9B5-3D8E-4173-AEBCBE70F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92B8F9E-F845-816B-8A64-A6AFAD4DA783}"/>
              </a:ext>
            </a:extLst>
          </p:cNvPr>
          <p:cNvSpPr txBox="1"/>
          <p:nvPr/>
        </p:nvSpPr>
        <p:spPr>
          <a:xfrm>
            <a:off x="1571223" y="2459865"/>
            <a:ext cx="2189408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4400" dirty="0"/>
              <a:t>Fragen?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E1FD3DF-C86E-007C-1246-5E06601F53DA}"/>
              </a:ext>
            </a:extLst>
          </p:cNvPr>
          <p:cNvSpPr txBox="1"/>
          <p:nvPr/>
        </p:nvSpPr>
        <p:spPr>
          <a:xfrm>
            <a:off x="6439437" y="2264536"/>
            <a:ext cx="3086638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4400" dirty="0"/>
              <a:t>Wünsche?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CC9E223-B48C-AAB7-1F23-7802376A70E9}"/>
              </a:ext>
            </a:extLst>
          </p:cNvPr>
          <p:cNvSpPr txBox="1"/>
          <p:nvPr/>
        </p:nvSpPr>
        <p:spPr>
          <a:xfrm>
            <a:off x="3906591" y="4157729"/>
            <a:ext cx="3730581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4400" dirty="0"/>
              <a:t>Anregungen?</a:t>
            </a:r>
          </a:p>
        </p:txBody>
      </p:sp>
    </p:spTree>
    <p:extLst>
      <p:ext uri="{BB962C8B-B14F-4D97-AF65-F5344CB8AC3E}">
        <p14:creationId xmlns:p14="http://schemas.microsoft.com/office/powerpoint/2010/main" val="3655917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Betreuungszeiten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615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Betreuungs-zeiten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dirty="0"/>
              <a:t>Frühbetreuung</a:t>
            </a:r>
          </a:p>
          <a:p>
            <a:pPr lvl="1"/>
            <a:r>
              <a:rPr lang="de-DE" dirty="0"/>
              <a:t>7:30 Uhr bis 08:45 Uhr</a:t>
            </a:r>
          </a:p>
          <a:p>
            <a:pPr lvl="1"/>
            <a:endParaRPr lang="de-DE" dirty="0"/>
          </a:p>
          <a:p>
            <a:r>
              <a:rPr lang="de-DE" dirty="0"/>
              <a:t>Nachmittagsbetreuung</a:t>
            </a:r>
          </a:p>
          <a:p>
            <a:pPr lvl="1"/>
            <a:r>
              <a:rPr lang="de-DE" dirty="0"/>
              <a:t>Schulschluss bis max. 17:00 Uhr</a:t>
            </a:r>
          </a:p>
        </p:txBody>
      </p:sp>
    </p:spTree>
    <p:extLst>
      <p:ext uri="{BB962C8B-B14F-4D97-AF65-F5344CB8AC3E}">
        <p14:creationId xmlns:p14="http://schemas.microsoft.com/office/powerpoint/2010/main" val="80698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Abholen und nach Hause gehen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32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Abholen und nach Hause gehen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dirty="0"/>
              <a:t>Feste Abhol- bzw. Heimgehzeiten</a:t>
            </a:r>
          </a:p>
          <a:p>
            <a:r>
              <a:rPr lang="de-DE" dirty="0"/>
              <a:t>Alle 30 Minuten</a:t>
            </a:r>
          </a:p>
          <a:p>
            <a:r>
              <a:rPr lang="de-DE" dirty="0"/>
              <a:t>Veränderungen müssen </a:t>
            </a:r>
            <a:br>
              <a:rPr lang="de-DE" dirty="0"/>
            </a:br>
            <a:r>
              <a:rPr lang="de-DE" dirty="0"/>
              <a:t>schriftlich bekannt</a:t>
            </a:r>
            <a:br>
              <a:rPr lang="de-DE" dirty="0"/>
            </a:br>
            <a:r>
              <a:rPr lang="de-DE" dirty="0"/>
              <a:t>gegeben werden</a:t>
            </a:r>
          </a:p>
          <a:p>
            <a:pPr marL="269875" indent="0">
              <a:buNone/>
            </a:pPr>
            <a:r>
              <a:rPr lang="de-DE" dirty="0"/>
              <a:t>	- z.B. per </a:t>
            </a:r>
            <a:r>
              <a:rPr lang="de-DE" dirty="0" err="1"/>
              <a:t>Ranzenpost</a:t>
            </a:r>
            <a:endParaRPr lang="de-DE" dirty="0"/>
          </a:p>
          <a:p>
            <a:pPr marL="901700" indent="-631825">
              <a:buNone/>
            </a:pPr>
            <a:r>
              <a:rPr lang="de-DE" dirty="0"/>
              <a:t>	- z.B. per E-Mail oder </a:t>
            </a:r>
            <a:br>
              <a:rPr lang="de-DE" dirty="0"/>
            </a:br>
            <a:r>
              <a:rPr lang="de-DE" dirty="0"/>
              <a:t>Signalnachricht </a:t>
            </a:r>
            <a:br>
              <a:rPr lang="de-DE" dirty="0"/>
            </a:br>
            <a:r>
              <a:rPr lang="de-DE" dirty="0"/>
              <a:t>an die </a:t>
            </a:r>
            <a:r>
              <a:rPr lang="de-DE" dirty="0" err="1"/>
              <a:t>Betreuer:innen</a:t>
            </a:r>
            <a:endParaRPr lang="de-DE" dirty="0"/>
          </a:p>
          <a:p>
            <a:pPr marL="269875" indent="-269875">
              <a:spcBef>
                <a:spcPts val="2400"/>
              </a:spcBef>
            </a:pPr>
            <a:r>
              <a:rPr lang="de-DE" dirty="0"/>
              <a:t>Unbedingt Bescheid geben, wenn Ihr Kind nicht in die Betreuung kommt (wir rufen andernfalls an).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F4D52265-8A6A-6191-3268-A057BC1B1D79}"/>
              </a:ext>
            </a:extLst>
          </p:cNvPr>
          <p:cNvGraphicFramePr>
            <a:graphicFrameLocks noGrp="1"/>
          </p:cNvGraphicFramePr>
          <p:nvPr/>
        </p:nvGraphicFramePr>
        <p:xfrm>
          <a:off x="9831946" y="591344"/>
          <a:ext cx="1940954" cy="370840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1940954">
                  <a:extLst>
                    <a:ext uri="{9D8B030D-6E8A-4147-A177-3AD203B41FA5}">
                      <a16:colId xmlns:a16="http://schemas.microsoft.com/office/drawing/2014/main" val="3677153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12:35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0640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784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589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14:00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9864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14:30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7482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15:00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2590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15:30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560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16:00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38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16:30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0025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413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Regeln in der Betreuung und Tagesablauf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00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Regeln in der Betreuung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dirty="0"/>
              <a:t>In der Kerschensteinerschule haben wir gemeinsame Regeln </a:t>
            </a:r>
          </a:p>
          <a:p>
            <a:pPr lvl="1"/>
            <a:r>
              <a:rPr lang="de-DE" dirty="0"/>
              <a:t>(egal ob Unterricht am Vormittag oder Betreuung am Nachmittag)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graphicFrame>
        <p:nvGraphicFramePr>
          <p:cNvPr id="7" name="Tabelle 4">
            <a:extLst>
              <a:ext uri="{FF2B5EF4-FFF2-40B4-BE49-F238E27FC236}">
                <a16:creationId xmlns:a16="http://schemas.microsoft.com/office/drawing/2014/main" id="{F13F2363-067A-32D2-32BA-401EB5FA9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573981"/>
              </p:ext>
            </p:extLst>
          </p:nvPr>
        </p:nvGraphicFramePr>
        <p:xfrm>
          <a:off x="4456119" y="2455479"/>
          <a:ext cx="6188565" cy="402336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6188565">
                  <a:extLst>
                    <a:ext uri="{9D8B030D-6E8A-4147-A177-3AD203B41FA5}">
                      <a16:colId xmlns:a16="http://schemas.microsoft.com/office/drawing/2014/main" val="801723733"/>
                    </a:ext>
                  </a:extLst>
                </a:gridCol>
              </a:tblGrid>
              <a:tr h="424297">
                <a:tc>
                  <a:txBody>
                    <a:bodyPr/>
                    <a:lstStyle/>
                    <a:p>
                      <a:r>
                        <a:rPr lang="de-DE" sz="2400" dirty="0"/>
                        <a:t>Gewaltfreiheit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117907"/>
                  </a:ext>
                </a:extLst>
              </a:tr>
              <a:tr h="424297">
                <a:tc>
                  <a:txBody>
                    <a:bodyPr/>
                    <a:lstStyle/>
                    <a:p>
                      <a:r>
                        <a:rPr lang="de-DE" sz="2400" dirty="0"/>
                        <a:t>Rücksichtnahme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43169"/>
                  </a:ext>
                </a:extLst>
              </a:tr>
              <a:tr h="4242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/>
                        <a:t>Das Schulgelände darf unter keinen Umständen verlassen werden!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758601"/>
                  </a:ext>
                </a:extLst>
              </a:tr>
              <a:tr h="178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/>
                        <a:t>Umgang mit Medien: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/>
                        <a:t>Elektronische Geräte (Handy, Smartwatch, Spielkonsole etc.) nur ausgeschaltet und im Ranzen erlaubt.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/>
                        <a:t>Kinder im ersten Lernjahr haben in der Betreuung noch keine Medienzeit.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47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43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Tagesablauf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7928E671-015C-BE02-5277-46427A7159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101763"/>
              </p:ext>
            </p:extLst>
          </p:nvPr>
        </p:nvGraphicFramePr>
        <p:xfrm>
          <a:off x="4386209" y="591344"/>
          <a:ext cx="7586850" cy="5696338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2149991">
                  <a:extLst>
                    <a:ext uri="{9D8B030D-6E8A-4147-A177-3AD203B41FA5}">
                      <a16:colId xmlns:a16="http://schemas.microsoft.com/office/drawing/2014/main" val="2763056294"/>
                    </a:ext>
                  </a:extLst>
                </a:gridCol>
                <a:gridCol w="5436859">
                  <a:extLst>
                    <a:ext uri="{9D8B030D-6E8A-4147-A177-3AD203B41FA5}">
                      <a16:colId xmlns:a16="http://schemas.microsoft.com/office/drawing/2014/main" val="150294264"/>
                    </a:ext>
                  </a:extLst>
                </a:gridCol>
              </a:tblGrid>
              <a:tr h="659298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11:50 Uhr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Betreuer:innen</a:t>
                      </a:r>
                      <a:r>
                        <a:rPr lang="de-DE" sz="2400" dirty="0"/>
                        <a:t> sind in der </a:t>
                      </a:r>
                      <a:r>
                        <a:rPr lang="de-DE" sz="2400" dirty="0" err="1"/>
                        <a:t>Doppelsteckung</a:t>
                      </a:r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1884687"/>
                  </a:ext>
                </a:extLst>
              </a:tr>
              <a:tr h="1202249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12:35 Uhr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Schulschluss – Die Kinder treffen sich in ihrer Betreuungsgruppe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1880121"/>
                  </a:ext>
                </a:extLst>
              </a:tr>
              <a:tr h="659298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12:35 Uhr bis 14:15 Uhr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Offenes Mittagessen, freies Spiel, drinnen und/oder draußen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2952815"/>
                  </a:ext>
                </a:extLst>
              </a:tr>
              <a:tr h="659298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13:30 Uhr bis 17:00 Uhr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Die Themenräume sind offen. Angebote, freies Spiel, drinnen und/oder draußen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3772364"/>
                  </a:ext>
                </a:extLst>
              </a:tr>
              <a:tr h="659298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spätestens     15 Uhr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Offener Imbiss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3263233"/>
                  </a:ext>
                </a:extLst>
              </a:tr>
              <a:tr h="1202249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17 Uhr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Betreuungsende: Alle Kinder müssen spätestens um 17 Uhr abgeholt sein!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2748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110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Breitbild</PresentationFormat>
  <Paragraphs>173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</vt:lpstr>
      <vt:lpstr>Betreuung an der Kerschensteinerschule</vt:lpstr>
      <vt:lpstr>Themen</vt:lpstr>
      <vt:lpstr>Betreuungszeiten</vt:lpstr>
      <vt:lpstr>Betreuungs-zeiten</vt:lpstr>
      <vt:lpstr>Abholen und nach Hause gehen</vt:lpstr>
      <vt:lpstr>Abholen und nach Hause gehen</vt:lpstr>
      <vt:lpstr>Regeln in der Betreuung und Tagesablauf</vt:lpstr>
      <vt:lpstr>Regeln in der Betreuung</vt:lpstr>
      <vt:lpstr>Tagesablauf</vt:lpstr>
      <vt:lpstr>Was mitbringen?</vt:lpstr>
      <vt:lpstr>Was mitbringen?</vt:lpstr>
      <vt:lpstr>Erster Betreuungstag</vt:lpstr>
      <vt:lpstr>Erster Betreuungs-tag</vt:lpstr>
      <vt:lpstr>Ansprechpersonen / Kontakte</vt:lpstr>
      <vt:lpstr>Ansprech-personen / Kontakte</vt:lpstr>
      <vt:lpstr>Elterngespräche</vt:lpstr>
      <vt:lpstr>Eltern-gespräche</vt:lpstr>
      <vt:lpstr>Elternvertreter:innen</vt:lpstr>
      <vt:lpstr>Eltern-vertreter</vt:lpstr>
      <vt:lpstr>Kinderschutz an der Kerschensteinerschule</vt:lpstr>
      <vt:lpstr>Eltern-vertreter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Teresa Hauck</dc:creator>
  <cp:lastModifiedBy>Teresa Hauck</cp:lastModifiedBy>
  <cp:revision>18</cp:revision>
  <dcterms:created xsi:type="dcterms:W3CDTF">2022-07-04T07:15:19Z</dcterms:created>
  <dcterms:modified xsi:type="dcterms:W3CDTF">2023-07-10T11:14:01Z</dcterms:modified>
</cp:coreProperties>
</file>